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63" r:id="rId2"/>
  </p:sldMasterIdLst>
  <p:notesMasterIdLst>
    <p:notesMasterId r:id="rId54"/>
  </p:notesMasterIdLst>
  <p:sldIdLst>
    <p:sldId id="323" r:id="rId3"/>
    <p:sldId id="317" r:id="rId4"/>
    <p:sldId id="257" r:id="rId5"/>
    <p:sldId id="259" r:id="rId6"/>
    <p:sldId id="260" r:id="rId7"/>
    <p:sldId id="261" r:id="rId8"/>
    <p:sldId id="264" r:id="rId9"/>
    <p:sldId id="266" r:id="rId10"/>
    <p:sldId id="267" r:id="rId11"/>
    <p:sldId id="268" r:id="rId12"/>
    <p:sldId id="269" r:id="rId13"/>
    <p:sldId id="270" r:id="rId14"/>
    <p:sldId id="271" r:id="rId15"/>
    <p:sldId id="272" r:id="rId16"/>
    <p:sldId id="273" r:id="rId17"/>
    <p:sldId id="274" r:id="rId18"/>
    <p:sldId id="275" r:id="rId19"/>
    <p:sldId id="276" r:id="rId20"/>
    <p:sldId id="278" r:id="rId21"/>
    <p:sldId id="279" r:id="rId22"/>
    <p:sldId id="280" r:id="rId23"/>
    <p:sldId id="281" r:id="rId24"/>
    <p:sldId id="282" r:id="rId25"/>
    <p:sldId id="283" r:id="rId26"/>
    <p:sldId id="287" r:id="rId27"/>
    <p:sldId id="288" r:id="rId28"/>
    <p:sldId id="285" r:id="rId29"/>
    <p:sldId id="284" r:id="rId30"/>
    <p:sldId id="286" r:id="rId31"/>
    <p:sldId id="277" r:id="rId32"/>
    <p:sldId id="289" r:id="rId33"/>
    <p:sldId id="295" r:id="rId34"/>
    <p:sldId id="291" r:id="rId35"/>
    <p:sldId id="292" r:id="rId36"/>
    <p:sldId id="293" r:id="rId37"/>
    <p:sldId id="294" r:id="rId38"/>
    <p:sldId id="290" r:id="rId39"/>
    <p:sldId id="296" r:id="rId40"/>
    <p:sldId id="297" r:id="rId41"/>
    <p:sldId id="298" r:id="rId42"/>
    <p:sldId id="299" r:id="rId43"/>
    <p:sldId id="300" r:id="rId44"/>
    <p:sldId id="301" r:id="rId45"/>
    <p:sldId id="302" r:id="rId46"/>
    <p:sldId id="303" r:id="rId47"/>
    <p:sldId id="304" r:id="rId48"/>
    <p:sldId id="319" r:id="rId49"/>
    <p:sldId id="320" r:id="rId50"/>
    <p:sldId id="321" r:id="rId51"/>
    <p:sldId id="322" r:id="rId52"/>
    <p:sldId id="318" r:id="rId5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elly Hegedus" initials="KH" lastIdx="1" clrIdx="0">
    <p:extLst>
      <p:ext uri="{19B8F6BF-5375-455C-9EA6-DF929625EA0E}">
        <p15:presenceInfo xmlns:p15="http://schemas.microsoft.com/office/powerpoint/2012/main" userId="Kelly Hegedu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B579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88" autoAdjust="0"/>
    <p:restoredTop sz="94660"/>
  </p:normalViewPr>
  <p:slideViewPr>
    <p:cSldViewPr snapToGrid="0">
      <p:cViewPr varScale="1">
        <p:scale>
          <a:sx n="68" d="100"/>
          <a:sy n="68" d="100"/>
        </p:scale>
        <p:origin x="612" y="72"/>
      </p:cViewPr>
      <p:guideLst/>
    </p:cSldViewPr>
  </p:slideViewPr>
  <p:notesTextViewPr>
    <p:cViewPr>
      <p:scale>
        <a:sx n="1" d="1"/>
        <a:sy n="1" d="1"/>
      </p:scale>
      <p:origin x="0" y="0"/>
    </p:cViewPr>
  </p:notesTextViewPr>
  <p:sorterViewPr>
    <p:cViewPr>
      <p:scale>
        <a:sx n="150" d="100"/>
        <a:sy n="150" d="100"/>
      </p:scale>
      <p:origin x="0" y="-4530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5C065A-5F88-451B-AC8D-D39797808F05}" type="datetimeFigureOut">
              <a:rPr lang="en-US" smtClean="0"/>
              <a:t>8/29/2019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D25B9D-B127-4F2C-A5DA-F3118461A394}" type="slidenum">
              <a:rPr lang="en-US" smtClean="0"/>
              <a:t>‹#›</a:t>
            </a:fld>
            <a:endParaRPr lang="en-US"/>
          </a:p>
        </p:txBody>
      </p:sp>
    </p:spTree>
    <p:extLst>
      <p:ext uri="{BB962C8B-B14F-4D97-AF65-F5344CB8AC3E}">
        <p14:creationId xmlns:p14="http://schemas.microsoft.com/office/powerpoint/2010/main" val="23438108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573160" y="6502122"/>
            <a:ext cx="4114800" cy="365125"/>
          </a:xfrm>
        </p:spPr>
        <p:txBody>
          <a:bodyPr/>
          <a:lstStyle/>
          <a:p>
            <a:r>
              <a:rPr lang="en-US"/>
              <a:t>© Jasper Learning</a:t>
            </a:r>
          </a:p>
        </p:txBody>
      </p:sp>
      <p:sp>
        <p:nvSpPr>
          <p:cNvPr id="6" name="Slide Number Placeholder 5"/>
          <p:cNvSpPr>
            <a:spLocks noGrp="1"/>
          </p:cNvSpPr>
          <p:nvPr>
            <p:ph type="sldNum" sz="quarter" idx="12"/>
          </p:nvPr>
        </p:nvSpPr>
        <p:spPr/>
        <p:txBody>
          <a:bodyPr/>
          <a:lstStyle/>
          <a:p>
            <a:fld id="{E76678FA-D766-4D5D-8CB0-03987CC60F10}" type="slidenum">
              <a:rPr lang="en-US" smtClean="0"/>
              <a:t>‹#›</a:t>
            </a:fld>
            <a:endParaRPr lang="en-US"/>
          </a:p>
        </p:txBody>
      </p:sp>
    </p:spTree>
    <p:extLst>
      <p:ext uri="{BB962C8B-B14F-4D97-AF65-F5344CB8AC3E}">
        <p14:creationId xmlns:p14="http://schemas.microsoft.com/office/powerpoint/2010/main" val="4604119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C6EEDB-D564-467D-A1C1-AC93073BF9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D24E8E2-9BE2-4C3F-B35A-821E32CA264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82EECDA-E4DC-461E-9CD1-1850B5755FC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9BFD8EF-E74A-4A07-B7AE-DDF25BD29B0A}"/>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606C20A2-AF04-43F1-A3DD-01760D89B306}"/>
              </a:ext>
            </a:extLst>
          </p:cNvPr>
          <p:cNvSpPr>
            <a:spLocks noGrp="1"/>
          </p:cNvSpPr>
          <p:nvPr>
            <p:ph type="ftr" sz="quarter" idx="11"/>
          </p:nvPr>
        </p:nvSpPr>
        <p:spPr/>
        <p:txBody>
          <a:bodyPr/>
          <a:lstStyle/>
          <a:p>
            <a:r>
              <a:rPr lang="en-US"/>
              <a:t>© Jasper Learning</a:t>
            </a:r>
          </a:p>
        </p:txBody>
      </p:sp>
      <p:sp>
        <p:nvSpPr>
          <p:cNvPr id="7" name="Slide Number Placeholder 6">
            <a:extLst>
              <a:ext uri="{FF2B5EF4-FFF2-40B4-BE49-F238E27FC236}">
                <a16:creationId xmlns:a16="http://schemas.microsoft.com/office/drawing/2014/main" id="{E873DD5C-BDC7-4674-A39F-C6972D9823FA}"/>
              </a:ext>
            </a:extLst>
          </p:cNvPr>
          <p:cNvSpPr>
            <a:spLocks noGrp="1"/>
          </p:cNvSpPr>
          <p:nvPr>
            <p:ph type="sldNum" sz="quarter" idx="12"/>
          </p:nvPr>
        </p:nvSpPr>
        <p:spPr/>
        <p:txBody>
          <a:bodyPr/>
          <a:lstStyle/>
          <a:p>
            <a:fld id="{CAC0B366-9716-452F-B681-E39DB4F7E369}" type="slidenum">
              <a:rPr lang="en-US" smtClean="0"/>
              <a:t>‹#›</a:t>
            </a:fld>
            <a:endParaRPr lang="en-US"/>
          </a:p>
        </p:txBody>
      </p:sp>
    </p:spTree>
    <p:extLst>
      <p:ext uri="{BB962C8B-B14F-4D97-AF65-F5344CB8AC3E}">
        <p14:creationId xmlns:p14="http://schemas.microsoft.com/office/powerpoint/2010/main" val="9803693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25AE53-4FB9-4581-8D8B-9A4198F0786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1F857A8-0409-437A-B1CC-D40FB1751C3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6BFC648-D081-416B-9DCD-446D3A1A44A4}"/>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EEDD5F2E-8C01-41AE-94B4-1102C73A76AC}"/>
              </a:ext>
            </a:extLst>
          </p:cNvPr>
          <p:cNvSpPr>
            <a:spLocks noGrp="1"/>
          </p:cNvSpPr>
          <p:nvPr>
            <p:ph type="ftr" sz="quarter" idx="11"/>
          </p:nvPr>
        </p:nvSpPr>
        <p:spPr/>
        <p:txBody>
          <a:bodyPr/>
          <a:lstStyle/>
          <a:p>
            <a:r>
              <a:rPr lang="en-US"/>
              <a:t>© Jasper Learning</a:t>
            </a:r>
          </a:p>
        </p:txBody>
      </p:sp>
      <p:sp>
        <p:nvSpPr>
          <p:cNvPr id="6" name="Slide Number Placeholder 5">
            <a:extLst>
              <a:ext uri="{FF2B5EF4-FFF2-40B4-BE49-F238E27FC236}">
                <a16:creationId xmlns:a16="http://schemas.microsoft.com/office/drawing/2014/main" id="{70A05DF1-016A-4D83-8F7B-FE6134C1CF7C}"/>
              </a:ext>
            </a:extLst>
          </p:cNvPr>
          <p:cNvSpPr>
            <a:spLocks noGrp="1"/>
          </p:cNvSpPr>
          <p:nvPr>
            <p:ph type="sldNum" sz="quarter" idx="12"/>
          </p:nvPr>
        </p:nvSpPr>
        <p:spPr/>
        <p:txBody>
          <a:bodyPr/>
          <a:lstStyle/>
          <a:p>
            <a:fld id="{CAC0B366-9716-452F-B681-E39DB4F7E369}" type="slidenum">
              <a:rPr lang="en-US" smtClean="0"/>
              <a:t>‹#›</a:t>
            </a:fld>
            <a:endParaRPr lang="en-US"/>
          </a:p>
        </p:txBody>
      </p:sp>
    </p:spTree>
    <p:extLst>
      <p:ext uri="{BB962C8B-B14F-4D97-AF65-F5344CB8AC3E}">
        <p14:creationId xmlns:p14="http://schemas.microsoft.com/office/powerpoint/2010/main" val="2171983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242CFEA-D09F-4026-8081-CCED57E9A0A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68458DF-AEF6-45CD-99B0-F49FB0B316A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57FE5A-73FD-4F8C-9FAB-B55CCEA0CF11}"/>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96322649-746A-4C29-9229-35B07E76B6EF}"/>
              </a:ext>
            </a:extLst>
          </p:cNvPr>
          <p:cNvSpPr>
            <a:spLocks noGrp="1"/>
          </p:cNvSpPr>
          <p:nvPr>
            <p:ph type="ftr" sz="quarter" idx="11"/>
          </p:nvPr>
        </p:nvSpPr>
        <p:spPr/>
        <p:txBody>
          <a:bodyPr/>
          <a:lstStyle/>
          <a:p>
            <a:r>
              <a:rPr lang="en-US"/>
              <a:t>© Jasper Learning</a:t>
            </a:r>
          </a:p>
        </p:txBody>
      </p:sp>
      <p:sp>
        <p:nvSpPr>
          <p:cNvPr id="6" name="Slide Number Placeholder 5">
            <a:extLst>
              <a:ext uri="{FF2B5EF4-FFF2-40B4-BE49-F238E27FC236}">
                <a16:creationId xmlns:a16="http://schemas.microsoft.com/office/drawing/2014/main" id="{7FBCFA7D-E663-4DDC-84FC-BC059E0B066F}"/>
              </a:ext>
            </a:extLst>
          </p:cNvPr>
          <p:cNvSpPr>
            <a:spLocks noGrp="1"/>
          </p:cNvSpPr>
          <p:nvPr>
            <p:ph type="sldNum" sz="quarter" idx="12"/>
          </p:nvPr>
        </p:nvSpPr>
        <p:spPr/>
        <p:txBody>
          <a:bodyPr/>
          <a:lstStyle/>
          <a:p>
            <a:fld id="{CAC0B366-9716-452F-B681-E39DB4F7E369}" type="slidenum">
              <a:rPr lang="en-US" smtClean="0"/>
              <a:t>‹#›</a:t>
            </a:fld>
            <a:endParaRPr lang="en-US"/>
          </a:p>
        </p:txBody>
      </p:sp>
    </p:spTree>
    <p:extLst>
      <p:ext uri="{BB962C8B-B14F-4D97-AF65-F5344CB8AC3E}">
        <p14:creationId xmlns:p14="http://schemas.microsoft.com/office/powerpoint/2010/main" val="12612767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D135AF-7344-494F-A253-5B4066E8214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456F748-C1E4-490E-92EB-8580BBC5BF0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F74C6CD-B1DA-4482-912D-E82E0243DEA8}"/>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B6ABC622-AA80-4205-8D86-4F0A2F1E1508}"/>
              </a:ext>
            </a:extLst>
          </p:cNvPr>
          <p:cNvSpPr>
            <a:spLocks noGrp="1"/>
          </p:cNvSpPr>
          <p:nvPr>
            <p:ph type="ftr" sz="quarter" idx="11"/>
          </p:nvPr>
        </p:nvSpPr>
        <p:spPr/>
        <p:txBody>
          <a:bodyPr/>
          <a:lstStyle/>
          <a:p>
            <a:r>
              <a:rPr lang="en-US"/>
              <a:t>© Jasper Learning</a:t>
            </a:r>
          </a:p>
        </p:txBody>
      </p:sp>
      <p:sp>
        <p:nvSpPr>
          <p:cNvPr id="6" name="Slide Number Placeholder 5">
            <a:extLst>
              <a:ext uri="{FF2B5EF4-FFF2-40B4-BE49-F238E27FC236}">
                <a16:creationId xmlns:a16="http://schemas.microsoft.com/office/drawing/2014/main" id="{060C840D-D91D-4EC7-B1B0-62D7FA319765}"/>
              </a:ext>
            </a:extLst>
          </p:cNvPr>
          <p:cNvSpPr>
            <a:spLocks noGrp="1"/>
          </p:cNvSpPr>
          <p:nvPr>
            <p:ph type="sldNum" sz="quarter" idx="12"/>
          </p:nvPr>
        </p:nvSpPr>
        <p:spPr/>
        <p:txBody>
          <a:bodyPr/>
          <a:lstStyle/>
          <a:p>
            <a:fld id="{CAC0B366-9716-452F-B681-E39DB4F7E369}" type="slidenum">
              <a:rPr lang="en-US" smtClean="0"/>
              <a:t>‹#›</a:t>
            </a:fld>
            <a:endParaRPr lang="en-US"/>
          </a:p>
        </p:txBody>
      </p:sp>
    </p:spTree>
    <p:extLst>
      <p:ext uri="{BB962C8B-B14F-4D97-AF65-F5344CB8AC3E}">
        <p14:creationId xmlns:p14="http://schemas.microsoft.com/office/powerpoint/2010/main" val="4758119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DFB27-D18D-4C42-A482-DE521F1A1C2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6165A14-91C3-4636-BD61-BFC632A5920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C437A8-01D9-4F7A-8BF1-01CA0690508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6D8E6D42-764E-4E84-9BBB-23C4F9518951}"/>
              </a:ext>
            </a:extLst>
          </p:cNvPr>
          <p:cNvSpPr>
            <a:spLocks noGrp="1"/>
          </p:cNvSpPr>
          <p:nvPr>
            <p:ph type="ftr" sz="quarter" idx="11"/>
          </p:nvPr>
        </p:nvSpPr>
        <p:spPr/>
        <p:txBody>
          <a:bodyPr/>
          <a:lstStyle/>
          <a:p>
            <a:r>
              <a:rPr lang="en-US"/>
              <a:t>© Jasper Learning</a:t>
            </a:r>
          </a:p>
        </p:txBody>
      </p:sp>
      <p:sp>
        <p:nvSpPr>
          <p:cNvPr id="6" name="Slide Number Placeholder 5">
            <a:extLst>
              <a:ext uri="{FF2B5EF4-FFF2-40B4-BE49-F238E27FC236}">
                <a16:creationId xmlns:a16="http://schemas.microsoft.com/office/drawing/2014/main" id="{52567A35-6A9C-45BF-B5CA-E84A9D1C8B06}"/>
              </a:ext>
            </a:extLst>
          </p:cNvPr>
          <p:cNvSpPr>
            <a:spLocks noGrp="1"/>
          </p:cNvSpPr>
          <p:nvPr>
            <p:ph type="sldNum" sz="quarter" idx="12"/>
          </p:nvPr>
        </p:nvSpPr>
        <p:spPr/>
        <p:txBody>
          <a:bodyPr/>
          <a:lstStyle/>
          <a:p>
            <a:fld id="{CAC0B366-9716-452F-B681-E39DB4F7E369}" type="slidenum">
              <a:rPr lang="en-US" smtClean="0"/>
              <a:t>‹#›</a:t>
            </a:fld>
            <a:endParaRPr lang="en-US"/>
          </a:p>
        </p:txBody>
      </p:sp>
    </p:spTree>
    <p:extLst>
      <p:ext uri="{BB962C8B-B14F-4D97-AF65-F5344CB8AC3E}">
        <p14:creationId xmlns:p14="http://schemas.microsoft.com/office/powerpoint/2010/main" val="2507752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405B1-A2D6-4424-9CB6-09DA517FC51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AB74904-A25D-451C-837B-4037A93047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D5B8A45-2BC0-45B9-883B-AC0A25757B3E}"/>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843E85C2-3339-4328-8941-9DB4F6FC2794}"/>
              </a:ext>
            </a:extLst>
          </p:cNvPr>
          <p:cNvSpPr>
            <a:spLocks noGrp="1"/>
          </p:cNvSpPr>
          <p:nvPr>
            <p:ph type="ftr" sz="quarter" idx="11"/>
          </p:nvPr>
        </p:nvSpPr>
        <p:spPr/>
        <p:txBody>
          <a:bodyPr/>
          <a:lstStyle/>
          <a:p>
            <a:r>
              <a:rPr lang="en-US"/>
              <a:t>© Jasper Learning</a:t>
            </a:r>
          </a:p>
        </p:txBody>
      </p:sp>
      <p:sp>
        <p:nvSpPr>
          <p:cNvPr id="6" name="Slide Number Placeholder 5">
            <a:extLst>
              <a:ext uri="{FF2B5EF4-FFF2-40B4-BE49-F238E27FC236}">
                <a16:creationId xmlns:a16="http://schemas.microsoft.com/office/drawing/2014/main" id="{C781BB1C-960A-41C4-B7FB-533FDCF6AA76}"/>
              </a:ext>
            </a:extLst>
          </p:cNvPr>
          <p:cNvSpPr>
            <a:spLocks noGrp="1"/>
          </p:cNvSpPr>
          <p:nvPr>
            <p:ph type="sldNum" sz="quarter" idx="12"/>
          </p:nvPr>
        </p:nvSpPr>
        <p:spPr/>
        <p:txBody>
          <a:bodyPr/>
          <a:lstStyle/>
          <a:p>
            <a:fld id="{CAC0B366-9716-452F-B681-E39DB4F7E369}" type="slidenum">
              <a:rPr lang="en-US" smtClean="0"/>
              <a:t>‹#›</a:t>
            </a:fld>
            <a:endParaRPr lang="en-US"/>
          </a:p>
        </p:txBody>
      </p:sp>
    </p:spTree>
    <p:extLst>
      <p:ext uri="{BB962C8B-B14F-4D97-AF65-F5344CB8AC3E}">
        <p14:creationId xmlns:p14="http://schemas.microsoft.com/office/powerpoint/2010/main" val="18307233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BE0E1-31A2-4BCD-9806-05050CDBA10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DBC08E1-0F91-4693-9400-DF500E3E8C9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48C12E1-49C2-4F7C-96F0-B89F016BBAE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3AC7641-3E26-4B44-8B83-D2AA075CAB2F}"/>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D669B6B9-5574-432F-B361-FB8D5B5AB567}"/>
              </a:ext>
            </a:extLst>
          </p:cNvPr>
          <p:cNvSpPr>
            <a:spLocks noGrp="1"/>
          </p:cNvSpPr>
          <p:nvPr>
            <p:ph type="ftr" sz="quarter" idx="11"/>
          </p:nvPr>
        </p:nvSpPr>
        <p:spPr/>
        <p:txBody>
          <a:bodyPr/>
          <a:lstStyle/>
          <a:p>
            <a:r>
              <a:rPr lang="en-US"/>
              <a:t>© Jasper Learning</a:t>
            </a:r>
          </a:p>
        </p:txBody>
      </p:sp>
      <p:sp>
        <p:nvSpPr>
          <p:cNvPr id="7" name="Slide Number Placeholder 6">
            <a:extLst>
              <a:ext uri="{FF2B5EF4-FFF2-40B4-BE49-F238E27FC236}">
                <a16:creationId xmlns:a16="http://schemas.microsoft.com/office/drawing/2014/main" id="{C0136EDA-34A2-4702-AF6D-1C96ACFC88DE}"/>
              </a:ext>
            </a:extLst>
          </p:cNvPr>
          <p:cNvSpPr>
            <a:spLocks noGrp="1"/>
          </p:cNvSpPr>
          <p:nvPr>
            <p:ph type="sldNum" sz="quarter" idx="12"/>
          </p:nvPr>
        </p:nvSpPr>
        <p:spPr/>
        <p:txBody>
          <a:bodyPr/>
          <a:lstStyle/>
          <a:p>
            <a:fld id="{CAC0B366-9716-452F-B681-E39DB4F7E369}" type="slidenum">
              <a:rPr lang="en-US" smtClean="0"/>
              <a:t>‹#›</a:t>
            </a:fld>
            <a:endParaRPr lang="en-US"/>
          </a:p>
        </p:txBody>
      </p:sp>
    </p:spTree>
    <p:extLst>
      <p:ext uri="{BB962C8B-B14F-4D97-AF65-F5344CB8AC3E}">
        <p14:creationId xmlns:p14="http://schemas.microsoft.com/office/powerpoint/2010/main" val="33338201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E0BD9E-8DAD-4358-AC08-3E1F373ED2F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A2518D2-130D-4267-B42B-E1674674A00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94D7660-2AA5-451F-A21F-CEA8CAE09BA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6039A05-7AF9-4B52-90D6-0AFDCD4E05C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0F92FB6-418C-416B-9AF4-32AA33FF04E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F4AE081-D79E-401C-B19C-8320519EC6C8}"/>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FD6FA74C-4D23-42CD-B7DB-C5014A48DDC2}"/>
              </a:ext>
            </a:extLst>
          </p:cNvPr>
          <p:cNvSpPr>
            <a:spLocks noGrp="1"/>
          </p:cNvSpPr>
          <p:nvPr>
            <p:ph type="ftr" sz="quarter" idx="11"/>
          </p:nvPr>
        </p:nvSpPr>
        <p:spPr/>
        <p:txBody>
          <a:bodyPr/>
          <a:lstStyle/>
          <a:p>
            <a:r>
              <a:rPr lang="en-US"/>
              <a:t>© Jasper Learning</a:t>
            </a:r>
          </a:p>
        </p:txBody>
      </p:sp>
      <p:sp>
        <p:nvSpPr>
          <p:cNvPr id="9" name="Slide Number Placeholder 8">
            <a:extLst>
              <a:ext uri="{FF2B5EF4-FFF2-40B4-BE49-F238E27FC236}">
                <a16:creationId xmlns:a16="http://schemas.microsoft.com/office/drawing/2014/main" id="{76AAE50F-85CD-488C-A3EB-5DB4984E7C7C}"/>
              </a:ext>
            </a:extLst>
          </p:cNvPr>
          <p:cNvSpPr>
            <a:spLocks noGrp="1"/>
          </p:cNvSpPr>
          <p:nvPr>
            <p:ph type="sldNum" sz="quarter" idx="12"/>
          </p:nvPr>
        </p:nvSpPr>
        <p:spPr/>
        <p:txBody>
          <a:bodyPr/>
          <a:lstStyle/>
          <a:p>
            <a:fld id="{CAC0B366-9716-452F-B681-E39DB4F7E369}" type="slidenum">
              <a:rPr lang="en-US" smtClean="0"/>
              <a:t>‹#›</a:t>
            </a:fld>
            <a:endParaRPr lang="en-US"/>
          </a:p>
        </p:txBody>
      </p:sp>
    </p:spTree>
    <p:extLst>
      <p:ext uri="{BB962C8B-B14F-4D97-AF65-F5344CB8AC3E}">
        <p14:creationId xmlns:p14="http://schemas.microsoft.com/office/powerpoint/2010/main" val="14231609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B77E1-FBD9-4F17-AC5B-F92C9F89203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6D6A566-3706-4EAD-9A32-8975CDA9ABE5}"/>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55B9BB48-2868-45C0-9FA9-D39E1188BB85}"/>
              </a:ext>
            </a:extLst>
          </p:cNvPr>
          <p:cNvSpPr>
            <a:spLocks noGrp="1"/>
          </p:cNvSpPr>
          <p:nvPr>
            <p:ph type="ftr" sz="quarter" idx="11"/>
          </p:nvPr>
        </p:nvSpPr>
        <p:spPr/>
        <p:txBody>
          <a:bodyPr/>
          <a:lstStyle/>
          <a:p>
            <a:r>
              <a:rPr lang="en-US"/>
              <a:t>© Jasper Learning</a:t>
            </a:r>
          </a:p>
        </p:txBody>
      </p:sp>
      <p:sp>
        <p:nvSpPr>
          <p:cNvPr id="5" name="Slide Number Placeholder 4">
            <a:extLst>
              <a:ext uri="{FF2B5EF4-FFF2-40B4-BE49-F238E27FC236}">
                <a16:creationId xmlns:a16="http://schemas.microsoft.com/office/drawing/2014/main" id="{2A356AD3-FA92-4A09-853A-812C8A2EC82E}"/>
              </a:ext>
            </a:extLst>
          </p:cNvPr>
          <p:cNvSpPr>
            <a:spLocks noGrp="1"/>
          </p:cNvSpPr>
          <p:nvPr>
            <p:ph type="sldNum" sz="quarter" idx="12"/>
          </p:nvPr>
        </p:nvSpPr>
        <p:spPr/>
        <p:txBody>
          <a:bodyPr/>
          <a:lstStyle/>
          <a:p>
            <a:fld id="{CAC0B366-9716-452F-B681-E39DB4F7E369}" type="slidenum">
              <a:rPr lang="en-US" smtClean="0"/>
              <a:t>‹#›</a:t>
            </a:fld>
            <a:endParaRPr lang="en-US"/>
          </a:p>
        </p:txBody>
      </p:sp>
    </p:spTree>
    <p:extLst>
      <p:ext uri="{BB962C8B-B14F-4D97-AF65-F5344CB8AC3E}">
        <p14:creationId xmlns:p14="http://schemas.microsoft.com/office/powerpoint/2010/main" val="3469262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35DF278-2B0A-46E4-B1C6-EE7BB5421896}"/>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41CC5EF2-F5A4-4E49-B02D-FCACB650D6D4}"/>
              </a:ext>
            </a:extLst>
          </p:cNvPr>
          <p:cNvSpPr>
            <a:spLocks noGrp="1"/>
          </p:cNvSpPr>
          <p:nvPr>
            <p:ph type="ftr" sz="quarter" idx="11"/>
          </p:nvPr>
        </p:nvSpPr>
        <p:spPr/>
        <p:txBody>
          <a:bodyPr/>
          <a:lstStyle/>
          <a:p>
            <a:r>
              <a:rPr lang="en-US"/>
              <a:t>© Jasper Learning</a:t>
            </a:r>
          </a:p>
        </p:txBody>
      </p:sp>
      <p:sp>
        <p:nvSpPr>
          <p:cNvPr id="4" name="Slide Number Placeholder 3">
            <a:extLst>
              <a:ext uri="{FF2B5EF4-FFF2-40B4-BE49-F238E27FC236}">
                <a16:creationId xmlns:a16="http://schemas.microsoft.com/office/drawing/2014/main" id="{2DC87EA4-28AB-46EF-9C52-82AA54E2FCB6}"/>
              </a:ext>
            </a:extLst>
          </p:cNvPr>
          <p:cNvSpPr>
            <a:spLocks noGrp="1"/>
          </p:cNvSpPr>
          <p:nvPr>
            <p:ph type="sldNum" sz="quarter" idx="12"/>
          </p:nvPr>
        </p:nvSpPr>
        <p:spPr/>
        <p:txBody>
          <a:bodyPr/>
          <a:lstStyle/>
          <a:p>
            <a:fld id="{CAC0B366-9716-452F-B681-E39DB4F7E369}" type="slidenum">
              <a:rPr lang="en-US" smtClean="0"/>
              <a:t>‹#›</a:t>
            </a:fld>
            <a:endParaRPr lang="en-US"/>
          </a:p>
        </p:txBody>
      </p:sp>
    </p:spTree>
    <p:extLst>
      <p:ext uri="{BB962C8B-B14F-4D97-AF65-F5344CB8AC3E}">
        <p14:creationId xmlns:p14="http://schemas.microsoft.com/office/powerpoint/2010/main" val="8649117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D185F-9A53-4E8D-8E45-8DE395D9D6A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5B755D1-3309-4C21-A16A-2961CBB34B8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B7299D8-06BB-46CA-875E-F63B01DA17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DC5D2E-4CE1-4187-BA61-404495F78135}"/>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B227C58B-F2BA-4152-8B09-FECB53B2CD15}"/>
              </a:ext>
            </a:extLst>
          </p:cNvPr>
          <p:cNvSpPr>
            <a:spLocks noGrp="1"/>
          </p:cNvSpPr>
          <p:nvPr>
            <p:ph type="ftr" sz="quarter" idx="11"/>
          </p:nvPr>
        </p:nvSpPr>
        <p:spPr/>
        <p:txBody>
          <a:bodyPr/>
          <a:lstStyle/>
          <a:p>
            <a:r>
              <a:rPr lang="en-US"/>
              <a:t>© Jasper Learning</a:t>
            </a:r>
          </a:p>
        </p:txBody>
      </p:sp>
      <p:sp>
        <p:nvSpPr>
          <p:cNvPr id="7" name="Slide Number Placeholder 6">
            <a:extLst>
              <a:ext uri="{FF2B5EF4-FFF2-40B4-BE49-F238E27FC236}">
                <a16:creationId xmlns:a16="http://schemas.microsoft.com/office/drawing/2014/main" id="{4B17AE8B-9C04-485D-972D-DD9506BC4EC8}"/>
              </a:ext>
            </a:extLst>
          </p:cNvPr>
          <p:cNvSpPr>
            <a:spLocks noGrp="1"/>
          </p:cNvSpPr>
          <p:nvPr>
            <p:ph type="sldNum" sz="quarter" idx="12"/>
          </p:nvPr>
        </p:nvSpPr>
        <p:spPr/>
        <p:txBody>
          <a:bodyPr/>
          <a:lstStyle/>
          <a:p>
            <a:fld id="{CAC0B366-9716-452F-B681-E39DB4F7E369}" type="slidenum">
              <a:rPr lang="en-US" smtClean="0"/>
              <a:t>‹#›</a:t>
            </a:fld>
            <a:endParaRPr lang="en-US"/>
          </a:p>
        </p:txBody>
      </p:sp>
    </p:spTree>
    <p:extLst>
      <p:ext uri="{BB962C8B-B14F-4D97-AF65-F5344CB8AC3E}">
        <p14:creationId xmlns:p14="http://schemas.microsoft.com/office/powerpoint/2010/main" val="141964718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Rectangle 12"/>
          <p:cNvSpPr/>
          <p:nvPr/>
        </p:nvSpPr>
        <p:spPr>
          <a:xfrm>
            <a:off x="0" y="0"/>
            <a:ext cx="12192000" cy="648586"/>
          </a:xfrm>
          <a:prstGeom prst="rect">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p:cNvSpPr/>
          <p:nvPr/>
        </p:nvSpPr>
        <p:spPr>
          <a:xfrm>
            <a:off x="0" y="6530895"/>
            <a:ext cx="12192000" cy="324293"/>
          </a:xfrm>
          <a:prstGeom prst="rect">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Placeholder 1"/>
          <p:cNvSpPr>
            <a:spLocks noGrp="1"/>
          </p:cNvSpPr>
          <p:nvPr>
            <p:ph type="title"/>
          </p:nvPr>
        </p:nvSpPr>
        <p:spPr>
          <a:xfrm>
            <a:off x="609600" y="720000"/>
            <a:ext cx="10760149" cy="79033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727797"/>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581245" y="6494580"/>
            <a:ext cx="3860800" cy="365125"/>
          </a:xfrm>
          <a:prstGeom prst="rect">
            <a:avLst/>
          </a:prstGeom>
        </p:spPr>
        <p:txBody>
          <a:bodyPr vert="horz" lIns="91440" tIns="45720" rIns="91440" bIns="45720" rtlCol="0" anchor="ctr"/>
          <a:lstStyle>
            <a:lvl1pPr algn="l">
              <a:defRPr sz="1000">
                <a:solidFill>
                  <a:schemeClr val="bg1"/>
                </a:solidFill>
                <a:latin typeface="Segoe UI" pitchFamily="34" charset="0"/>
                <a:ea typeface="Segoe UI" pitchFamily="34" charset="0"/>
                <a:cs typeface="Segoe UI" pitchFamily="34" charset="0"/>
              </a:defRPr>
            </a:lvl1pPr>
          </a:lstStyle>
          <a:p>
            <a:r>
              <a:rPr lang="en-US"/>
              <a:t>© Jasper Learning</a:t>
            </a:r>
          </a:p>
        </p:txBody>
      </p:sp>
      <p:sp>
        <p:nvSpPr>
          <p:cNvPr id="6" name="Slide Number Placeholder 5"/>
          <p:cNvSpPr>
            <a:spLocks noGrp="1"/>
          </p:cNvSpPr>
          <p:nvPr>
            <p:ph type="sldNum" sz="quarter" idx="4"/>
          </p:nvPr>
        </p:nvSpPr>
        <p:spPr>
          <a:xfrm>
            <a:off x="8737600" y="6494580"/>
            <a:ext cx="2844800" cy="365125"/>
          </a:xfrm>
          <a:prstGeom prst="rect">
            <a:avLst/>
          </a:prstGeom>
        </p:spPr>
        <p:txBody>
          <a:bodyPr vert="horz" lIns="91440" tIns="45720" rIns="91440" bIns="45720" rtlCol="0" anchor="ctr"/>
          <a:lstStyle>
            <a:lvl1pPr algn="r">
              <a:defRPr sz="1200">
                <a:solidFill>
                  <a:schemeClr val="bg1"/>
                </a:solidFill>
              </a:defRPr>
            </a:lvl1pPr>
          </a:lstStyle>
          <a:p>
            <a:fld id="{E76678FA-D766-4D5D-8CB0-03987CC60F10}" type="slidenum">
              <a:rPr lang="en-US" smtClean="0"/>
              <a:t>‹#›</a:t>
            </a:fld>
            <a:endParaRPr lang="en-US"/>
          </a:p>
        </p:txBody>
      </p:sp>
      <p:sp>
        <p:nvSpPr>
          <p:cNvPr id="14" name="Rectangle 13"/>
          <p:cNvSpPr/>
          <p:nvPr/>
        </p:nvSpPr>
        <p:spPr>
          <a:xfrm>
            <a:off x="581246" y="77097"/>
            <a:ext cx="3133061" cy="520655"/>
          </a:xfrm>
          <a:prstGeom prst="rect">
            <a:avLst/>
          </a:prstGeom>
        </p:spPr>
        <p:txBody>
          <a:bodyPr wrap="square">
            <a:spAutoFit/>
          </a:bodyPr>
          <a:lstStyle/>
          <a:p>
            <a:pPr>
              <a:lnSpc>
                <a:spcPct val="100000"/>
              </a:lnSpc>
              <a:spcBef>
                <a:spcPts val="200"/>
              </a:spcBef>
              <a:spcAft>
                <a:spcPts val="200"/>
              </a:spcAft>
              <a:tabLst>
                <a:tab pos="3413125" algn="l"/>
                <a:tab pos="3498850" algn="l"/>
              </a:tabLst>
            </a:pPr>
            <a:r>
              <a:rPr lang="en-US" sz="1050" dirty="0">
                <a:solidFill>
                  <a:schemeClr val="bg1"/>
                </a:solidFill>
                <a:latin typeface="Segoe UI" pitchFamily="34" charset="0"/>
                <a:ea typeface="Segoe UI" pitchFamily="34" charset="0"/>
                <a:cs typeface="Segoe UI" pitchFamily="34" charset="0"/>
              </a:rPr>
              <a:t>Microsoft Office</a:t>
            </a:r>
            <a:r>
              <a:rPr lang="en-US" sz="1050" baseline="0" dirty="0">
                <a:solidFill>
                  <a:schemeClr val="bg1"/>
                </a:solidFill>
                <a:latin typeface="Segoe UI" pitchFamily="34" charset="0"/>
                <a:ea typeface="Segoe UI" pitchFamily="34" charset="0"/>
                <a:cs typeface="Segoe UI" pitchFamily="34" charset="0"/>
              </a:rPr>
              <a:t> </a:t>
            </a:r>
          </a:p>
          <a:p>
            <a:pPr>
              <a:lnSpc>
                <a:spcPct val="100000"/>
              </a:lnSpc>
              <a:spcBef>
                <a:spcPts val="200"/>
              </a:spcBef>
              <a:spcAft>
                <a:spcPts val="200"/>
              </a:spcAft>
              <a:tabLst>
                <a:tab pos="3413125" algn="l"/>
                <a:tab pos="3498850" algn="l"/>
              </a:tabLst>
            </a:pPr>
            <a:r>
              <a:rPr lang="en-US" sz="1400" b="1" i="0" dirty="0">
                <a:solidFill>
                  <a:schemeClr val="bg1"/>
                </a:solidFill>
                <a:latin typeface="Segoe UI" pitchFamily="34" charset="0"/>
                <a:ea typeface="Segoe UI" pitchFamily="34" charset="0"/>
                <a:cs typeface="Segoe UI" pitchFamily="34" charset="0"/>
              </a:rPr>
              <a:t>Word</a:t>
            </a:r>
          </a:p>
        </p:txBody>
      </p:sp>
    </p:spTree>
    <p:extLst>
      <p:ext uri="{BB962C8B-B14F-4D97-AF65-F5344CB8AC3E}">
        <p14:creationId xmlns:p14="http://schemas.microsoft.com/office/powerpoint/2010/main" val="1081791178"/>
      </p:ext>
    </p:extLst>
  </p:cSld>
  <p:clrMap bg1="lt1" tx1="dk1" bg2="lt2" tx2="dk2" accent1="accent1" accent2="accent2" accent3="accent3" accent4="accent4" accent5="accent5" accent6="accent6" hlink="hlink" folHlink="folHlink"/>
  <p:sldLayoutIdLst>
    <p:sldLayoutId id="2147483662" r:id="rId1"/>
  </p:sldLayoutIdLst>
  <p:hf hdr="0" dt="0"/>
  <p:txStyles>
    <p:titleStyle>
      <a:lvl1pPr algn="l" defTabSz="914400" rtl="0" eaLnBrk="1" latinLnBrk="0" hangingPunct="1">
        <a:spcBef>
          <a:spcPct val="0"/>
        </a:spcBef>
        <a:buNone/>
        <a:defRPr sz="4400" b="1" kern="1200">
          <a:solidFill>
            <a:srgbClr val="2B5797"/>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lnSpc>
          <a:spcPct val="108000"/>
        </a:lnSpc>
        <a:spcBef>
          <a:spcPct val="20000"/>
        </a:spcBef>
        <a:buFont typeface="Arial" pitchFamily="34" charset="0"/>
        <a:buChar char="•"/>
        <a:defRPr sz="2400" kern="1200">
          <a:solidFill>
            <a:schemeClr val="tx1"/>
          </a:solidFill>
          <a:latin typeface="Segoe UI" pitchFamily="34" charset="0"/>
          <a:ea typeface="Segoe UI" pitchFamily="34" charset="0"/>
          <a:cs typeface="Segoe UI" pitchFamily="34" charset="0"/>
        </a:defRPr>
      </a:lvl1pPr>
      <a:lvl2pPr marL="742950" indent="-285750" algn="l" defTabSz="914400" rtl="0" eaLnBrk="1" latinLnBrk="0" hangingPunct="1">
        <a:lnSpc>
          <a:spcPct val="108000"/>
        </a:lnSpc>
        <a:spcBef>
          <a:spcPct val="20000"/>
        </a:spcBef>
        <a:buFont typeface="Arial" pitchFamily="34" charset="0"/>
        <a:buChar char="–"/>
        <a:defRPr sz="2200" kern="1200">
          <a:solidFill>
            <a:schemeClr val="tx1"/>
          </a:solidFill>
          <a:latin typeface="Segoe UI" pitchFamily="34" charset="0"/>
          <a:ea typeface="Segoe UI" pitchFamily="34" charset="0"/>
          <a:cs typeface="Segoe UI" pitchFamily="34" charset="0"/>
        </a:defRPr>
      </a:lvl2pPr>
      <a:lvl3pPr marL="1143000" indent="-228600" algn="l" defTabSz="914400" rtl="0" eaLnBrk="1" latinLnBrk="0" hangingPunct="1">
        <a:lnSpc>
          <a:spcPct val="108000"/>
        </a:lnSpc>
        <a:spcBef>
          <a:spcPct val="20000"/>
        </a:spcBef>
        <a:buFont typeface="Arial" pitchFamily="34" charset="0"/>
        <a:buChar char="•"/>
        <a:defRPr sz="1800" kern="1200">
          <a:solidFill>
            <a:schemeClr val="tx1"/>
          </a:solidFill>
          <a:latin typeface="Segoe UI" pitchFamily="34" charset="0"/>
          <a:ea typeface="Segoe UI" pitchFamily="34" charset="0"/>
          <a:cs typeface="Segoe UI" pitchFamily="34" charset="0"/>
        </a:defRPr>
      </a:lvl3pPr>
      <a:lvl4pPr marL="1600200" indent="-228600" algn="l" defTabSz="914400" rtl="0" eaLnBrk="1" latinLnBrk="0" hangingPunct="1">
        <a:lnSpc>
          <a:spcPct val="108000"/>
        </a:lnSpc>
        <a:spcBef>
          <a:spcPct val="20000"/>
        </a:spcBef>
        <a:buFont typeface="Arial" pitchFamily="34" charset="0"/>
        <a:buChar char="–"/>
        <a:defRPr sz="1600" kern="1200">
          <a:solidFill>
            <a:schemeClr val="tx1"/>
          </a:solidFill>
          <a:latin typeface="Segoe UI" pitchFamily="34" charset="0"/>
          <a:ea typeface="Segoe UI" pitchFamily="34" charset="0"/>
          <a:cs typeface="Segoe UI" pitchFamily="34" charset="0"/>
        </a:defRPr>
      </a:lvl4pPr>
      <a:lvl5pPr marL="2057400" indent="-228600" algn="l" defTabSz="914400" rtl="0" eaLnBrk="1" latinLnBrk="0" hangingPunct="1">
        <a:lnSpc>
          <a:spcPct val="108000"/>
        </a:lnSpc>
        <a:spcBef>
          <a:spcPct val="20000"/>
        </a:spcBef>
        <a:buFont typeface="Arial" pitchFamily="34" charset="0"/>
        <a:buChar char="»"/>
        <a:defRPr sz="1400" kern="1200">
          <a:solidFill>
            <a:schemeClr val="tx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90E888-7FF2-4952-B3AA-F8EFA57B61B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FE7A74E-0837-4718-86AA-F83DDFA552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2F5DF0-1AC2-4EF1-AAD7-0B5163CDF0B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FEF5A78C-97E4-4045-867F-113556F5961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 Jasper Learning</a:t>
            </a:r>
          </a:p>
        </p:txBody>
      </p:sp>
      <p:sp>
        <p:nvSpPr>
          <p:cNvPr id="6" name="Slide Number Placeholder 5">
            <a:extLst>
              <a:ext uri="{FF2B5EF4-FFF2-40B4-BE49-F238E27FC236}">
                <a16:creationId xmlns:a16="http://schemas.microsoft.com/office/drawing/2014/main" id="{59671B94-29A7-4A8D-B980-84B44EE2644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C0B366-9716-452F-B681-E39DB4F7E369}" type="slidenum">
              <a:rPr lang="en-US" smtClean="0"/>
              <a:t>‹#›</a:t>
            </a:fld>
            <a:endParaRPr lang="en-US"/>
          </a:p>
        </p:txBody>
      </p:sp>
    </p:spTree>
    <p:extLst>
      <p:ext uri="{BB962C8B-B14F-4D97-AF65-F5344CB8AC3E}">
        <p14:creationId xmlns:p14="http://schemas.microsoft.com/office/powerpoint/2010/main" val="2507842905"/>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slideLayout" Target="../slideLayouts/slideLayout1.xml"/><Relationship Id="rId6" Type="http://schemas.openxmlformats.org/officeDocument/2006/relationships/image" Target="../media/image44.png"/><Relationship Id="rId5" Type="http://schemas.openxmlformats.org/officeDocument/2006/relationships/image" Target="../media/image43.png"/><Relationship Id="rId10" Type="http://schemas.openxmlformats.org/officeDocument/2006/relationships/image" Target="../media/image48.png"/><Relationship Id="rId4" Type="http://schemas.openxmlformats.org/officeDocument/2006/relationships/image" Target="../media/image42.png"/><Relationship Id="rId9" Type="http://schemas.openxmlformats.org/officeDocument/2006/relationships/image" Target="../media/image47.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cid:image001.png@01D4A919.A0CA8350" TargetMode="External"/><Relationship Id="rId2" Type="http://schemas.openxmlformats.org/officeDocument/2006/relationships/image" Target="../media/image64.png"/><Relationship Id="rId1" Type="http://schemas.openxmlformats.org/officeDocument/2006/relationships/slideLayout" Target="../slideLayouts/slideLayout1.xml"/><Relationship Id="rId5" Type="http://schemas.openxmlformats.org/officeDocument/2006/relationships/image" Target="../media/image65.png"/><Relationship Id="rId4" Type="http://schemas.openxmlformats.org/officeDocument/2006/relationships/image" Target="../media/image3.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B579A"/>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68CA75-3079-4060-8309-9ED691007C7D}"/>
              </a:ext>
            </a:extLst>
          </p:cNvPr>
          <p:cNvSpPr/>
          <p:nvPr/>
        </p:nvSpPr>
        <p:spPr>
          <a:xfrm>
            <a:off x="857977" y="1559450"/>
            <a:ext cx="10241432" cy="3293209"/>
          </a:xfrm>
          <a:prstGeom prst="rect">
            <a:avLst/>
          </a:prstGeom>
          <a:noFill/>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0" b="1" i="0" u="none" strike="noStrike" kern="1200" cap="none" spc="50" normalizeH="0" baseline="0" noProof="0" dirty="0">
                <a:ln w="9525" cmpd="sng">
                  <a:solidFill>
                    <a:sysClr val="windowText" lastClr="000000"/>
                  </a:solidFill>
                  <a:prstDash val="solid"/>
                </a:ln>
                <a:solidFill>
                  <a:srgbClr val="70AD47">
                    <a:tint val="1000"/>
                  </a:srgbClr>
                </a:solidFill>
                <a:effectLst>
                  <a:glow rad="38100">
                    <a:srgbClr val="4472C4">
                      <a:alpha val="40000"/>
                    </a:srgbClr>
                  </a:glow>
                  <a:outerShdw blurRad="50800" dist="38100" dir="13500000" algn="br" rotWithShape="0">
                    <a:prstClr val="black">
                      <a:alpha val="40000"/>
                    </a:prstClr>
                  </a:outerShdw>
                </a:effectLst>
                <a:uLnTx/>
                <a:uFillTx/>
                <a:latin typeface="Segoe UI" panose="020B0502040204020203" pitchFamily="34" charset="0"/>
                <a:ea typeface="+mn-ea"/>
                <a:cs typeface="Segoe UI" panose="020B0502040204020203" pitchFamily="34" charset="0"/>
              </a:rPr>
              <a:t>Microsoft</a:t>
            </a:r>
            <a:r>
              <a:rPr kumimoji="0" lang="en-US" sz="6000" b="1" i="0" u="none" strike="noStrike" kern="1200" cap="none" spc="50" normalizeH="0" baseline="90000" noProof="0" dirty="0">
                <a:ln w="9525" cmpd="sng">
                  <a:solidFill>
                    <a:sysClr val="windowText" lastClr="000000"/>
                  </a:solidFill>
                  <a:prstDash val="solid"/>
                </a:ln>
                <a:solidFill>
                  <a:srgbClr val="70AD47">
                    <a:tint val="1000"/>
                  </a:srgbClr>
                </a:solidFill>
                <a:effectLst>
                  <a:glow rad="38100">
                    <a:srgbClr val="4472C4">
                      <a:alpha val="40000"/>
                    </a:srgbClr>
                  </a:glow>
                  <a:outerShdw blurRad="50800" dist="38100" dir="13500000" algn="br" rotWithShape="0">
                    <a:prstClr val="black">
                      <a:alpha val="40000"/>
                    </a:prstClr>
                  </a:outerShdw>
                </a:effectLst>
                <a:uLnTx/>
                <a:uFillTx/>
                <a:latin typeface="Segoe UI" panose="020B0502040204020203" pitchFamily="34" charset="0"/>
                <a:ea typeface="+mn-ea"/>
                <a:cs typeface="Segoe UI" panose="020B0502040204020203" pitchFamily="34" charset="0"/>
              </a:rPr>
              <a:t>®</a:t>
            </a:r>
            <a:br>
              <a:rPr kumimoji="0" lang="en-US" sz="8800" b="1" i="0" u="none" strike="noStrike" kern="1200" cap="none" spc="50" normalizeH="0" baseline="0" noProof="0" dirty="0">
                <a:ln w="9525" cmpd="sng">
                  <a:solidFill>
                    <a:sysClr val="windowText" lastClr="000000"/>
                  </a:solidFill>
                  <a:prstDash val="solid"/>
                </a:ln>
                <a:solidFill>
                  <a:srgbClr val="70AD47">
                    <a:tint val="1000"/>
                  </a:srgbClr>
                </a:solidFill>
                <a:effectLst>
                  <a:glow rad="38100">
                    <a:srgbClr val="4472C4">
                      <a:alpha val="40000"/>
                    </a:srgbClr>
                  </a:glow>
                  <a:outerShdw blurRad="50800" dist="38100" dir="13500000" algn="br" rotWithShape="0">
                    <a:prstClr val="black">
                      <a:alpha val="40000"/>
                    </a:prstClr>
                  </a:outerShdw>
                </a:effectLst>
                <a:uLnTx/>
                <a:uFillTx/>
                <a:latin typeface="Segoe UI" panose="020B0502040204020203" pitchFamily="34" charset="0"/>
                <a:ea typeface="+mn-ea"/>
                <a:cs typeface="Segoe UI" panose="020B0502040204020203" pitchFamily="34" charset="0"/>
              </a:rPr>
            </a:br>
            <a:r>
              <a:rPr kumimoji="0" lang="en-US" sz="8800" b="1" i="0" u="none" strike="noStrike" kern="1200" cap="none" spc="50" normalizeH="0" baseline="0" noProof="0" dirty="0">
                <a:ln w="9525" cmpd="sng">
                  <a:solidFill>
                    <a:sysClr val="windowText" lastClr="000000"/>
                  </a:solidFill>
                  <a:prstDash val="solid"/>
                </a:ln>
                <a:solidFill>
                  <a:srgbClr val="70AD47">
                    <a:tint val="1000"/>
                  </a:srgbClr>
                </a:solidFill>
                <a:effectLst>
                  <a:glow rad="38100">
                    <a:srgbClr val="4472C4">
                      <a:alpha val="40000"/>
                    </a:srgbClr>
                  </a:glow>
                  <a:outerShdw blurRad="50800" dist="38100" dir="13500000" algn="br" rotWithShape="0">
                    <a:prstClr val="black">
                      <a:alpha val="40000"/>
                    </a:prstClr>
                  </a:outerShdw>
                </a:effectLst>
                <a:uLnTx/>
                <a:uFillTx/>
                <a:latin typeface="Segoe UI" panose="020B0502040204020203" pitchFamily="34" charset="0"/>
                <a:ea typeface="+mn-ea"/>
                <a:cs typeface="Segoe UI" panose="020B0502040204020203" pitchFamily="34" charset="0"/>
              </a:rPr>
              <a:t>Office 365 &amp; 2019</a:t>
            </a:r>
          </a:p>
        </p:txBody>
      </p:sp>
    </p:spTree>
    <p:extLst>
      <p:ext uri="{BB962C8B-B14F-4D97-AF65-F5344CB8AC3E}">
        <p14:creationId xmlns:p14="http://schemas.microsoft.com/office/powerpoint/2010/main" val="9077808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Manipulating Pictures</a:t>
            </a:r>
          </a:p>
        </p:txBody>
      </p:sp>
      <p:sp>
        <p:nvSpPr>
          <p:cNvPr id="3" name="Content Placeholder 2"/>
          <p:cNvSpPr>
            <a:spLocks noGrp="1"/>
          </p:cNvSpPr>
          <p:nvPr>
            <p:ph idx="1"/>
          </p:nvPr>
        </p:nvSpPr>
        <p:spPr/>
        <p:txBody>
          <a:bodyPr>
            <a:normAutofit/>
          </a:bodyPr>
          <a:lstStyle/>
          <a:p>
            <a:r>
              <a:rPr lang="en-US" b="1" dirty="0"/>
              <a:t>Scaling the Picture</a:t>
            </a:r>
          </a:p>
          <a:p>
            <a:pPr lvl="1"/>
            <a:r>
              <a:rPr lang="en-US" dirty="0"/>
              <a:t>To resize the picture to more precise measurement, use the Size tab of the Layout dialog box to specify the appropriate measurements</a:t>
            </a:r>
          </a:p>
          <a:p>
            <a:pPr lvl="1"/>
            <a:r>
              <a:rPr lang="en-US" dirty="0"/>
              <a:t>Under Picture Tools, on the Format tab, in the Size group, click the </a:t>
            </a:r>
            <a:r>
              <a:rPr lang="en-US" b="1" dirty="0"/>
              <a:t>Advanced Layout:</a:t>
            </a:r>
            <a:r>
              <a:rPr lang="en-US" dirty="0"/>
              <a:t> </a:t>
            </a:r>
            <a:r>
              <a:rPr lang="en-US" b="1" dirty="0"/>
              <a:t>Size</a:t>
            </a:r>
            <a:r>
              <a:rPr lang="en-US" dirty="0"/>
              <a:t> dialog box launcher</a:t>
            </a:r>
          </a:p>
          <a:p>
            <a:pPr lvl="1"/>
            <a:endParaRPr lang="en-US" sz="1800" dirty="0"/>
          </a:p>
          <a:p>
            <a:pPr lvl="1"/>
            <a:endParaRPr lang="en-US" sz="1800" dirty="0"/>
          </a:p>
          <a:p>
            <a:pPr lvl="1"/>
            <a:endParaRPr lang="en-US" sz="1800" dirty="0"/>
          </a:p>
          <a:p>
            <a:pPr lvl="1"/>
            <a:r>
              <a:rPr lang="en-US" dirty="0"/>
              <a:t>To change all settings back to the original settings, click </a:t>
            </a:r>
            <a:r>
              <a:rPr lang="en-US" b="1" dirty="0"/>
              <a:t>Reset</a:t>
            </a:r>
            <a:endParaRPr lang="en-US" dirty="0"/>
          </a:p>
          <a:p>
            <a:endParaRPr lang="en-US" dirty="0"/>
          </a:p>
        </p:txBody>
      </p:sp>
      <p:pic>
        <p:nvPicPr>
          <p:cNvPr id="6" name="Picture 5" descr="\\CCISERVER\Common\Publishing\Working\In Development\3260 Word 2016 Core\Screens\wd-360.png"/>
          <p:cNvPicPr/>
          <p:nvPr/>
        </p:nvPicPr>
        <p:blipFill>
          <a:blip r:embed="rId2">
            <a:extLst>
              <a:ext uri="{28A0092B-C50C-407E-A947-70E740481C1C}">
                <a14:useLocalDpi xmlns:a14="http://schemas.microsoft.com/office/drawing/2010/main" val="0"/>
              </a:ext>
            </a:extLst>
          </a:blip>
          <a:srcRect/>
          <a:stretch>
            <a:fillRect/>
          </a:stretch>
        </p:blipFill>
        <p:spPr bwMode="auto">
          <a:xfrm>
            <a:off x="1491671" y="3819632"/>
            <a:ext cx="4458963" cy="883402"/>
          </a:xfrm>
          <a:prstGeom prst="rect">
            <a:avLst/>
          </a:prstGeom>
          <a:noFill/>
          <a:ln>
            <a:noFill/>
          </a:ln>
        </p:spPr>
      </p:pic>
      <p:sp>
        <p:nvSpPr>
          <p:cNvPr id="7" name="Footer Placeholder 6">
            <a:extLst>
              <a:ext uri="{FF2B5EF4-FFF2-40B4-BE49-F238E27FC236}">
                <a16:creationId xmlns:a16="http://schemas.microsoft.com/office/drawing/2014/main" id="{4A912822-A387-4D6B-ADD3-CE8E3140085C}"/>
              </a:ext>
            </a:extLst>
          </p:cNvPr>
          <p:cNvSpPr>
            <a:spLocks noGrp="1"/>
          </p:cNvSpPr>
          <p:nvPr>
            <p:ph type="ftr" sz="quarter" idx="11"/>
          </p:nvPr>
        </p:nvSpPr>
        <p:spPr/>
        <p:txBody>
          <a:bodyPr/>
          <a:lstStyle/>
          <a:p>
            <a:r>
              <a:rPr lang="en-US"/>
              <a:t>© Jasper Learning</a:t>
            </a:r>
          </a:p>
        </p:txBody>
      </p:sp>
      <p:sp>
        <p:nvSpPr>
          <p:cNvPr id="8" name="Slide Number Placeholder 7">
            <a:extLst>
              <a:ext uri="{FF2B5EF4-FFF2-40B4-BE49-F238E27FC236}">
                <a16:creationId xmlns:a16="http://schemas.microsoft.com/office/drawing/2014/main" id="{46EAE589-B660-45EF-841B-811E5A45FB7E}"/>
              </a:ext>
            </a:extLst>
          </p:cNvPr>
          <p:cNvSpPr>
            <a:spLocks noGrp="1"/>
          </p:cNvSpPr>
          <p:nvPr>
            <p:ph type="sldNum" sz="quarter" idx="12"/>
          </p:nvPr>
        </p:nvSpPr>
        <p:spPr/>
        <p:txBody>
          <a:bodyPr/>
          <a:lstStyle/>
          <a:p>
            <a:fld id="{E76678FA-D766-4D5D-8CB0-03987CC60F10}" type="slidenum">
              <a:rPr lang="en-US" smtClean="0"/>
              <a:t>10</a:t>
            </a:fld>
            <a:endParaRPr lang="en-US"/>
          </a:p>
        </p:txBody>
      </p:sp>
    </p:spTree>
    <p:extLst>
      <p:ext uri="{BB962C8B-B14F-4D97-AF65-F5344CB8AC3E}">
        <p14:creationId xmlns:p14="http://schemas.microsoft.com/office/powerpoint/2010/main" val="42664104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Manipulating Pictures</a:t>
            </a:r>
          </a:p>
        </p:txBody>
      </p:sp>
      <p:sp>
        <p:nvSpPr>
          <p:cNvPr id="3" name="Content Placeholder 2"/>
          <p:cNvSpPr>
            <a:spLocks noGrp="1"/>
          </p:cNvSpPr>
          <p:nvPr>
            <p:ph idx="1"/>
          </p:nvPr>
        </p:nvSpPr>
        <p:spPr/>
        <p:txBody>
          <a:bodyPr/>
          <a:lstStyle/>
          <a:p>
            <a:r>
              <a:rPr lang="en-US" b="1" dirty="0"/>
              <a:t>Cropping the Picture</a:t>
            </a:r>
          </a:p>
          <a:p>
            <a:pPr lvl="1"/>
            <a:r>
              <a:rPr lang="en-US" dirty="0"/>
              <a:t>To crop a picture, under Picture Tools, click the </a:t>
            </a:r>
            <a:r>
              <a:rPr lang="en-US" b="1" dirty="0"/>
              <a:t>Format</a:t>
            </a:r>
            <a:r>
              <a:rPr lang="en-US" dirty="0"/>
              <a:t> tab and, in the Size group, click </a:t>
            </a:r>
            <a:r>
              <a:rPr lang="en-US" b="1" dirty="0"/>
              <a:t>Crop</a:t>
            </a:r>
            <a:r>
              <a:rPr lang="en-US" dirty="0"/>
              <a:t> or click the arrow for more options</a:t>
            </a:r>
          </a:p>
          <a:p>
            <a:endParaRPr lang="en-US" dirty="0"/>
          </a:p>
        </p:txBody>
      </p:sp>
      <p:pic>
        <p:nvPicPr>
          <p:cNvPr id="6" name="Picture 5" descr="\\CCISERVER\Common\Publishing\Working\In Development\3260 Word 2016 Core\Screens\wd-295.png"/>
          <p:cNvPicPr/>
          <p:nvPr/>
        </p:nvPicPr>
        <p:blipFill>
          <a:blip r:embed="rId2">
            <a:extLst>
              <a:ext uri="{28A0092B-C50C-407E-A947-70E740481C1C}">
                <a14:useLocalDpi xmlns:a14="http://schemas.microsoft.com/office/drawing/2010/main" val="0"/>
              </a:ext>
            </a:extLst>
          </a:blip>
          <a:srcRect/>
          <a:stretch>
            <a:fillRect/>
          </a:stretch>
        </p:blipFill>
        <p:spPr bwMode="auto">
          <a:xfrm>
            <a:off x="1512634" y="3030677"/>
            <a:ext cx="1300735" cy="1907082"/>
          </a:xfrm>
          <a:prstGeom prst="rect">
            <a:avLst/>
          </a:prstGeom>
          <a:noFill/>
          <a:ln>
            <a:noFill/>
          </a:ln>
        </p:spPr>
      </p:pic>
      <p:sp>
        <p:nvSpPr>
          <p:cNvPr id="7" name="Footer Placeholder 6">
            <a:extLst>
              <a:ext uri="{FF2B5EF4-FFF2-40B4-BE49-F238E27FC236}">
                <a16:creationId xmlns:a16="http://schemas.microsoft.com/office/drawing/2014/main" id="{EF0830D7-B940-47CC-8081-1B508F52D2D3}"/>
              </a:ext>
            </a:extLst>
          </p:cNvPr>
          <p:cNvSpPr>
            <a:spLocks noGrp="1"/>
          </p:cNvSpPr>
          <p:nvPr>
            <p:ph type="ftr" sz="quarter" idx="11"/>
          </p:nvPr>
        </p:nvSpPr>
        <p:spPr/>
        <p:txBody>
          <a:bodyPr/>
          <a:lstStyle/>
          <a:p>
            <a:r>
              <a:rPr lang="en-US"/>
              <a:t>© Jasper Learning</a:t>
            </a:r>
          </a:p>
        </p:txBody>
      </p:sp>
      <p:sp>
        <p:nvSpPr>
          <p:cNvPr id="8" name="Slide Number Placeholder 7">
            <a:extLst>
              <a:ext uri="{FF2B5EF4-FFF2-40B4-BE49-F238E27FC236}">
                <a16:creationId xmlns:a16="http://schemas.microsoft.com/office/drawing/2014/main" id="{9EF07029-6445-4AF0-909D-AE91A3D83B21}"/>
              </a:ext>
            </a:extLst>
          </p:cNvPr>
          <p:cNvSpPr>
            <a:spLocks noGrp="1"/>
          </p:cNvSpPr>
          <p:nvPr>
            <p:ph type="sldNum" sz="quarter" idx="12"/>
          </p:nvPr>
        </p:nvSpPr>
        <p:spPr/>
        <p:txBody>
          <a:bodyPr/>
          <a:lstStyle/>
          <a:p>
            <a:fld id="{E76678FA-D766-4D5D-8CB0-03987CC60F10}" type="slidenum">
              <a:rPr lang="en-US" smtClean="0"/>
              <a:t>11</a:t>
            </a:fld>
            <a:endParaRPr lang="en-US"/>
          </a:p>
        </p:txBody>
      </p:sp>
    </p:spTree>
    <p:extLst>
      <p:ext uri="{BB962C8B-B14F-4D97-AF65-F5344CB8AC3E}">
        <p14:creationId xmlns:p14="http://schemas.microsoft.com/office/powerpoint/2010/main" val="37793450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Manipulating Pictures</a:t>
            </a:r>
          </a:p>
        </p:txBody>
      </p:sp>
      <p:sp>
        <p:nvSpPr>
          <p:cNvPr id="3" name="Content Placeholder 2"/>
          <p:cNvSpPr>
            <a:spLocks noGrp="1"/>
          </p:cNvSpPr>
          <p:nvPr>
            <p:ph idx="1"/>
          </p:nvPr>
        </p:nvSpPr>
        <p:spPr>
          <a:xfrm>
            <a:off x="609600" y="1727797"/>
            <a:ext cx="8698597" cy="4525963"/>
          </a:xfrm>
        </p:spPr>
        <p:txBody>
          <a:bodyPr/>
          <a:lstStyle/>
          <a:p>
            <a:r>
              <a:rPr lang="en-US" b="1" dirty="0"/>
              <a:t>Cropping the Picture</a:t>
            </a:r>
          </a:p>
          <a:p>
            <a:pPr lvl="1"/>
            <a:r>
              <a:rPr lang="en-US" dirty="0"/>
              <a:t>To crop a picture horizontally or vertically, select the picture and then:</a:t>
            </a:r>
          </a:p>
          <a:p>
            <a:pPr lvl="2"/>
            <a:r>
              <a:rPr lang="en-US" dirty="0"/>
              <a:t>Under Picture Tools, click the </a:t>
            </a:r>
            <a:r>
              <a:rPr lang="en-US" b="1" dirty="0"/>
              <a:t>Format</a:t>
            </a:r>
            <a:r>
              <a:rPr lang="en-US" dirty="0"/>
              <a:t> tab and, in the Size group, click </a:t>
            </a:r>
            <a:r>
              <a:rPr lang="en-US" b="1" dirty="0"/>
              <a:t>Crop</a:t>
            </a:r>
            <a:r>
              <a:rPr lang="en-US" dirty="0"/>
              <a:t> and drag a handle</a:t>
            </a:r>
          </a:p>
          <a:p>
            <a:pPr lvl="2"/>
            <a:endParaRPr lang="en-US" dirty="0"/>
          </a:p>
          <a:p>
            <a:pPr lvl="2"/>
            <a:endParaRPr lang="en-US" dirty="0"/>
          </a:p>
          <a:p>
            <a:pPr lvl="2"/>
            <a:endParaRPr lang="en-US" dirty="0"/>
          </a:p>
          <a:p>
            <a:pPr lvl="2">
              <a:spcBef>
                <a:spcPts val="1200"/>
              </a:spcBef>
            </a:pPr>
            <a:r>
              <a:rPr lang="en-US" dirty="0"/>
              <a:t>right-click the image and select </a:t>
            </a:r>
            <a:r>
              <a:rPr lang="en-US" b="1" dirty="0"/>
              <a:t>Format Picture</a:t>
            </a:r>
            <a:r>
              <a:rPr lang="en-US" dirty="0"/>
              <a:t> to open the Format Picture task pane, click the </a:t>
            </a:r>
            <a:r>
              <a:rPr lang="en-US" b="1" dirty="0"/>
              <a:t>Picture</a:t>
            </a:r>
            <a:r>
              <a:rPr lang="en-US" dirty="0"/>
              <a:t> icon, click </a:t>
            </a:r>
            <a:r>
              <a:rPr lang="en-US" b="1" dirty="0"/>
              <a:t>Crop</a:t>
            </a:r>
            <a:r>
              <a:rPr lang="en-US" dirty="0"/>
              <a:t>, and then enter new measurements</a:t>
            </a:r>
          </a:p>
        </p:txBody>
      </p:sp>
      <p:pic>
        <p:nvPicPr>
          <p:cNvPr id="6" name="Picture 5" descr="\\CCISERVER\Common\Publishing\Working\In Development\3260 Word 2016 Core\Screens\wd-309.png"/>
          <p:cNvPicPr/>
          <p:nvPr/>
        </p:nvPicPr>
        <p:blipFill rotWithShape="1">
          <a:blip r:embed="rId2">
            <a:extLst>
              <a:ext uri="{28A0092B-C50C-407E-A947-70E740481C1C}">
                <a14:useLocalDpi xmlns:a14="http://schemas.microsoft.com/office/drawing/2010/main" val="0"/>
              </a:ext>
            </a:extLst>
          </a:blip>
          <a:srcRect t="8415" b="6699"/>
          <a:stretch/>
        </p:blipFill>
        <p:spPr bwMode="auto">
          <a:xfrm>
            <a:off x="9314265" y="2824294"/>
            <a:ext cx="2289321" cy="3116759"/>
          </a:xfrm>
          <a:prstGeom prst="rect">
            <a:avLst/>
          </a:prstGeom>
          <a:noFill/>
          <a:ln>
            <a:noFill/>
          </a:ln>
          <a:extLst>
            <a:ext uri="{53640926-AAD7-44D8-BBD7-CCE9431645EC}">
              <a14:shadowObscured xmlns:a14="http://schemas.microsoft.com/office/drawing/2010/main"/>
            </a:ext>
          </a:extLst>
        </p:spPr>
      </p:pic>
      <p:pic>
        <p:nvPicPr>
          <p:cNvPr id="7" name="Picture 6" descr="\\CCISERVER\Common\Publishing\Working\In Development\3260 Word 2016 Core\Screens\wd-308.png"/>
          <p:cNvPicPr/>
          <p:nvPr/>
        </p:nvPicPr>
        <p:blipFill>
          <a:blip r:embed="rId3">
            <a:extLst>
              <a:ext uri="{28A0092B-C50C-407E-A947-70E740481C1C}">
                <a14:useLocalDpi xmlns:a14="http://schemas.microsoft.com/office/drawing/2010/main" val="0"/>
              </a:ext>
            </a:extLst>
          </a:blip>
          <a:srcRect/>
          <a:stretch>
            <a:fillRect/>
          </a:stretch>
        </p:blipFill>
        <p:spPr bwMode="auto">
          <a:xfrm>
            <a:off x="1858805" y="3621824"/>
            <a:ext cx="1897269" cy="1014515"/>
          </a:xfrm>
          <a:prstGeom prst="rect">
            <a:avLst/>
          </a:prstGeom>
          <a:noFill/>
          <a:ln>
            <a:noFill/>
          </a:ln>
        </p:spPr>
      </p:pic>
      <p:sp>
        <p:nvSpPr>
          <p:cNvPr id="8" name="Footer Placeholder 7">
            <a:extLst>
              <a:ext uri="{FF2B5EF4-FFF2-40B4-BE49-F238E27FC236}">
                <a16:creationId xmlns:a16="http://schemas.microsoft.com/office/drawing/2014/main" id="{EBCEEF70-5151-46C8-8C88-F09594DB497C}"/>
              </a:ext>
            </a:extLst>
          </p:cNvPr>
          <p:cNvSpPr>
            <a:spLocks noGrp="1"/>
          </p:cNvSpPr>
          <p:nvPr>
            <p:ph type="ftr" sz="quarter" idx="11"/>
          </p:nvPr>
        </p:nvSpPr>
        <p:spPr/>
        <p:txBody>
          <a:bodyPr/>
          <a:lstStyle/>
          <a:p>
            <a:r>
              <a:rPr lang="en-US"/>
              <a:t>© Jasper Learning</a:t>
            </a:r>
          </a:p>
        </p:txBody>
      </p:sp>
      <p:sp>
        <p:nvSpPr>
          <p:cNvPr id="9" name="Slide Number Placeholder 8">
            <a:extLst>
              <a:ext uri="{FF2B5EF4-FFF2-40B4-BE49-F238E27FC236}">
                <a16:creationId xmlns:a16="http://schemas.microsoft.com/office/drawing/2014/main" id="{97BD4D17-DDED-4C7D-A8ED-FC734E2503F0}"/>
              </a:ext>
            </a:extLst>
          </p:cNvPr>
          <p:cNvSpPr>
            <a:spLocks noGrp="1"/>
          </p:cNvSpPr>
          <p:nvPr>
            <p:ph type="sldNum" sz="quarter" idx="12"/>
          </p:nvPr>
        </p:nvSpPr>
        <p:spPr/>
        <p:txBody>
          <a:bodyPr/>
          <a:lstStyle/>
          <a:p>
            <a:fld id="{E76678FA-D766-4D5D-8CB0-03987CC60F10}" type="slidenum">
              <a:rPr lang="en-US" smtClean="0"/>
              <a:t>12</a:t>
            </a:fld>
            <a:endParaRPr lang="en-US"/>
          </a:p>
        </p:txBody>
      </p:sp>
    </p:spTree>
    <p:extLst>
      <p:ext uri="{BB962C8B-B14F-4D97-AF65-F5344CB8AC3E}">
        <p14:creationId xmlns:p14="http://schemas.microsoft.com/office/powerpoint/2010/main" val="18863619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Manipulating Pictures</a:t>
            </a:r>
          </a:p>
        </p:txBody>
      </p:sp>
      <p:sp>
        <p:nvSpPr>
          <p:cNvPr id="3" name="Content Placeholder 2"/>
          <p:cNvSpPr>
            <a:spLocks noGrp="1"/>
          </p:cNvSpPr>
          <p:nvPr>
            <p:ph idx="1"/>
          </p:nvPr>
        </p:nvSpPr>
        <p:spPr>
          <a:xfrm>
            <a:off x="838200" y="1690688"/>
            <a:ext cx="7270376" cy="4486275"/>
          </a:xfrm>
        </p:spPr>
        <p:txBody>
          <a:bodyPr/>
          <a:lstStyle/>
          <a:p>
            <a:r>
              <a:rPr lang="en-US" b="1" dirty="0"/>
              <a:t>Cropping the Picture</a:t>
            </a:r>
          </a:p>
          <a:p>
            <a:pPr lvl="1"/>
            <a:r>
              <a:rPr lang="en-US" dirty="0"/>
              <a:t>To crop a picture to a shape, select the picture and, under Picture Tools, on the Format tab, in the Size group, click the arrow for </a:t>
            </a:r>
            <a:r>
              <a:rPr lang="en-US" b="1" dirty="0"/>
              <a:t>Crop</a:t>
            </a:r>
            <a:r>
              <a:rPr lang="en-US" dirty="0"/>
              <a:t>, and then click </a:t>
            </a:r>
            <a:r>
              <a:rPr lang="en-US" b="1" dirty="0"/>
              <a:t>Crop to Shape</a:t>
            </a:r>
            <a:endParaRPr lang="en-US" dirty="0"/>
          </a:p>
          <a:p>
            <a:pPr lvl="2"/>
            <a:endParaRPr lang="en-US" dirty="0"/>
          </a:p>
        </p:txBody>
      </p:sp>
      <p:pic>
        <p:nvPicPr>
          <p:cNvPr id="6" name="Picture 5" descr="\\CCISERVER\Common\Publishing\Working\In Development\3260 Word 2016 Core\Screens\wd-310.png"/>
          <p:cNvPicPr/>
          <p:nvPr/>
        </p:nvPicPr>
        <p:blipFill>
          <a:blip r:embed="rId2">
            <a:extLst>
              <a:ext uri="{28A0092B-C50C-407E-A947-70E740481C1C}">
                <a14:useLocalDpi xmlns:a14="http://schemas.microsoft.com/office/drawing/2010/main" val="0"/>
              </a:ext>
            </a:extLst>
          </a:blip>
          <a:srcRect/>
          <a:stretch>
            <a:fillRect/>
          </a:stretch>
        </p:blipFill>
        <p:spPr bwMode="auto">
          <a:xfrm>
            <a:off x="8315890" y="1997612"/>
            <a:ext cx="2903439" cy="4298487"/>
          </a:xfrm>
          <a:prstGeom prst="rect">
            <a:avLst/>
          </a:prstGeom>
          <a:noFill/>
          <a:ln>
            <a:noFill/>
          </a:ln>
        </p:spPr>
      </p:pic>
      <p:sp>
        <p:nvSpPr>
          <p:cNvPr id="7" name="Footer Placeholder 6">
            <a:extLst>
              <a:ext uri="{FF2B5EF4-FFF2-40B4-BE49-F238E27FC236}">
                <a16:creationId xmlns:a16="http://schemas.microsoft.com/office/drawing/2014/main" id="{4EF43124-F117-4C03-9D9F-E3FFA6F47CD7}"/>
              </a:ext>
            </a:extLst>
          </p:cNvPr>
          <p:cNvSpPr>
            <a:spLocks noGrp="1"/>
          </p:cNvSpPr>
          <p:nvPr>
            <p:ph type="ftr" sz="quarter" idx="11"/>
          </p:nvPr>
        </p:nvSpPr>
        <p:spPr/>
        <p:txBody>
          <a:bodyPr/>
          <a:lstStyle/>
          <a:p>
            <a:r>
              <a:rPr lang="en-US"/>
              <a:t>© Jasper Learning</a:t>
            </a:r>
          </a:p>
        </p:txBody>
      </p:sp>
      <p:sp>
        <p:nvSpPr>
          <p:cNvPr id="8" name="Slide Number Placeholder 7">
            <a:extLst>
              <a:ext uri="{FF2B5EF4-FFF2-40B4-BE49-F238E27FC236}">
                <a16:creationId xmlns:a16="http://schemas.microsoft.com/office/drawing/2014/main" id="{1A351CF4-CDB5-4522-9368-FCE104A26DF6}"/>
              </a:ext>
            </a:extLst>
          </p:cNvPr>
          <p:cNvSpPr>
            <a:spLocks noGrp="1"/>
          </p:cNvSpPr>
          <p:nvPr>
            <p:ph type="sldNum" sz="quarter" idx="12"/>
          </p:nvPr>
        </p:nvSpPr>
        <p:spPr/>
        <p:txBody>
          <a:bodyPr/>
          <a:lstStyle/>
          <a:p>
            <a:fld id="{E76678FA-D766-4D5D-8CB0-03987CC60F10}" type="slidenum">
              <a:rPr lang="en-US" smtClean="0"/>
              <a:t>13</a:t>
            </a:fld>
            <a:endParaRPr lang="en-US"/>
          </a:p>
        </p:txBody>
      </p:sp>
    </p:spTree>
    <p:extLst>
      <p:ext uri="{BB962C8B-B14F-4D97-AF65-F5344CB8AC3E}">
        <p14:creationId xmlns:p14="http://schemas.microsoft.com/office/powerpoint/2010/main" val="7761026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Manipulating Pictures</a:t>
            </a:r>
          </a:p>
        </p:txBody>
      </p:sp>
      <p:sp>
        <p:nvSpPr>
          <p:cNvPr id="3" name="Content Placeholder 2"/>
          <p:cNvSpPr>
            <a:spLocks noGrp="1"/>
          </p:cNvSpPr>
          <p:nvPr>
            <p:ph idx="1"/>
          </p:nvPr>
        </p:nvSpPr>
        <p:spPr/>
        <p:txBody>
          <a:bodyPr>
            <a:normAutofit/>
          </a:bodyPr>
          <a:lstStyle/>
          <a:p>
            <a:r>
              <a:rPr lang="en-US" b="1" dirty="0"/>
              <a:t>Cropping the Picture</a:t>
            </a:r>
          </a:p>
          <a:p>
            <a:pPr lvl="1"/>
            <a:r>
              <a:rPr lang="en-US" dirty="0"/>
              <a:t>Portion of the picture being cropped appears in shadow </a:t>
            </a:r>
            <a:br>
              <a:rPr lang="en-US" dirty="0"/>
            </a:br>
            <a:r>
              <a:rPr lang="en-US" dirty="0"/>
              <a:t>so you can see what is being cut out</a:t>
            </a:r>
          </a:p>
          <a:p>
            <a:pPr lvl="1"/>
            <a:endParaRPr lang="en-US" dirty="0"/>
          </a:p>
          <a:p>
            <a:pPr lvl="1"/>
            <a:endParaRPr lang="en-US" dirty="0"/>
          </a:p>
          <a:p>
            <a:pPr lvl="1"/>
            <a:r>
              <a:rPr lang="en-US" dirty="0"/>
              <a:t>Can further customize what is being cropped by dragging</a:t>
            </a:r>
            <a:br>
              <a:rPr lang="en-US" dirty="0"/>
            </a:br>
            <a:r>
              <a:rPr lang="en-US" dirty="0"/>
              <a:t>the picture to a different position within the cropped area</a:t>
            </a:r>
          </a:p>
          <a:p>
            <a:pPr lvl="1"/>
            <a:endParaRPr lang="en-US" dirty="0"/>
          </a:p>
          <a:p>
            <a:pPr lvl="1"/>
            <a:endParaRPr lang="en-US" dirty="0"/>
          </a:p>
          <a:p>
            <a:pPr lvl="1"/>
            <a:r>
              <a:rPr lang="en-US" dirty="0"/>
              <a:t>To turn off the Crop feature, click </a:t>
            </a:r>
            <a:r>
              <a:rPr lang="en-US" b="1" dirty="0"/>
              <a:t>Crop</a:t>
            </a:r>
            <a:r>
              <a:rPr lang="en-US" dirty="0"/>
              <a:t> again or click away from picture</a:t>
            </a:r>
          </a:p>
          <a:p>
            <a:endParaRPr lang="en-US" dirty="0"/>
          </a:p>
        </p:txBody>
      </p:sp>
      <p:pic>
        <p:nvPicPr>
          <p:cNvPr id="6" name="Picture 5" descr="\\CCISERVER\Common\Publishing\Working\In Development\3260 Word 2016 Core\Screens\wd-311.png"/>
          <p:cNvPicPr/>
          <p:nvPr/>
        </p:nvPicPr>
        <p:blipFill>
          <a:blip r:embed="rId2">
            <a:extLst>
              <a:ext uri="{28A0092B-C50C-407E-A947-70E740481C1C}">
                <a14:useLocalDpi xmlns:a14="http://schemas.microsoft.com/office/drawing/2010/main" val="0"/>
              </a:ext>
            </a:extLst>
          </a:blip>
          <a:srcRect/>
          <a:stretch>
            <a:fillRect/>
          </a:stretch>
        </p:blipFill>
        <p:spPr bwMode="auto">
          <a:xfrm>
            <a:off x="8704729" y="2250247"/>
            <a:ext cx="2521940" cy="1341710"/>
          </a:xfrm>
          <a:prstGeom prst="rect">
            <a:avLst/>
          </a:prstGeom>
          <a:noFill/>
          <a:ln>
            <a:noFill/>
          </a:ln>
        </p:spPr>
      </p:pic>
      <p:pic>
        <p:nvPicPr>
          <p:cNvPr id="7" name="Picture 6" descr="\\CCISERVER\Common\Publishing\Working\In Development\3260 Word 2016 Core\Screens\wd-361.png"/>
          <p:cNvPicPr/>
          <p:nvPr/>
        </p:nvPicPr>
        <p:blipFill>
          <a:blip r:embed="rId3">
            <a:extLst>
              <a:ext uri="{28A0092B-C50C-407E-A947-70E740481C1C}">
                <a14:useLocalDpi xmlns:a14="http://schemas.microsoft.com/office/drawing/2010/main" val="0"/>
              </a:ext>
            </a:extLst>
          </a:blip>
          <a:srcRect/>
          <a:stretch>
            <a:fillRect/>
          </a:stretch>
        </p:blipFill>
        <p:spPr bwMode="auto">
          <a:xfrm>
            <a:off x="9104268" y="3816651"/>
            <a:ext cx="2014096" cy="1381947"/>
          </a:xfrm>
          <a:prstGeom prst="rect">
            <a:avLst/>
          </a:prstGeom>
          <a:noFill/>
          <a:ln>
            <a:noFill/>
          </a:ln>
        </p:spPr>
      </p:pic>
      <p:sp>
        <p:nvSpPr>
          <p:cNvPr id="8" name="Footer Placeholder 7">
            <a:extLst>
              <a:ext uri="{FF2B5EF4-FFF2-40B4-BE49-F238E27FC236}">
                <a16:creationId xmlns:a16="http://schemas.microsoft.com/office/drawing/2014/main" id="{0BFFBEE7-6B7E-4F07-B2A4-0A00DEDD981E}"/>
              </a:ext>
            </a:extLst>
          </p:cNvPr>
          <p:cNvSpPr>
            <a:spLocks noGrp="1"/>
          </p:cNvSpPr>
          <p:nvPr>
            <p:ph type="ftr" sz="quarter" idx="11"/>
          </p:nvPr>
        </p:nvSpPr>
        <p:spPr/>
        <p:txBody>
          <a:bodyPr/>
          <a:lstStyle/>
          <a:p>
            <a:r>
              <a:rPr lang="en-US"/>
              <a:t>© Jasper Learning</a:t>
            </a:r>
          </a:p>
        </p:txBody>
      </p:sp>
      <p:sp>
        <p:nvSpPr>
          <p:cNvPr id="9" name="Slide Number Placeholder 8">
            <a:extLst>
              <a:ext uri="{FF2B5EF4-FFF2-40B4-BE49-F238E27FC236}">
                <a16:creationId xmlns:a16="http://schemas.microsoft.com/office/drawing/2014/main" id="{F98754AE-AA9B-4091-8A74-AEBD54A9FE5A}"/>
              </a:ext>
            </a:extLst>
          </p:cNvPr>
          <p:cNvSpPr>
            <a:spLocks noGrp="1"/>
          </p:cNvSpPr>
          <p:nvPr>
            <p:ph type="sldNum" sz="quarter" idx="12"/>
          </p:nvPr>
        </p:nvSpPr>
        <p:spPr/>
        <p:txBody>
          <a:bodyPr/>
          <a:lstStyle/>
          <a:p>
            <a:fld id="{E76678FA-D766-4D5D-8CB0-03987CC60F10}" type="slidenum">
              <a:rPr lang="en-US" smtClean="0"/>
              <a:t>14</a:t>
            </a:fld>
            <a:endParaRPr lang="en-US"/>
          </a:p>
        </p:txBody>
      </p:sp>
    </p:spTree>
    <p:extLst>
      <p:ext uri="{BB962C8B-B14F-4D97-AF65-F5344CB8AC3E}">
        <p14:creationId xmlns:p14="http://schemas.microsoft.com/office/powerpoint/2010/main" val="34704167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Manipulating Pictures</a:t>
            </a:r>
          </a:p>
        </p:txBody>
      </p:sp>
      <p:sp>
        <p:nvSpPr>
          <p:cNvPr id="3" name="Content Placeholder 2"/>
          <p:cNvSpPr>
            <a:spLocks noGrp="1"/>
          </p:cNvSpPr>
          <p:nvPr>
            <p:ph idx="1"/>
          </p:nvPr>
        </p:nvSpPr>
        <p:spPr/>
        <p:txBody>
          <a:bodyPr>
            <a:normAutofit/>
          </a:bodyPr>
          <a:lstStyle/>
          <a:p>
            <a:r>
              <a:rPr lang="en-US" b="1" dirty="0"/>
              <a:t>Rotating the Picture</a:t>
            </a:r>
          </a:p>
          <a:p>
            <a:pPr lvl="1"/>
            <a:r>
              <a:rPr lang="en-US" dirty="0"/>
              <a:t>To rotate a picture, select it and then:</a:t>
            </a:r>
          </a:p>
          <a:p>
            <a:pPr lvl="2"/>
            <a:r>
              <a:rPr lang="en-US" dirty="0"/>
              <a:t>Drag the circular handle to rotate the object, or</a:t>
            </a:r>
          </a:p>
          <a:p>
            <a:pPr lvl="2"/>
            <a:endParaRPr lang="en-US" dirty="0"/>
          </a:p>
          <a:p>
            <a:pPr lvl="2"/>
            <a:r>
              <a:rPr lang="en-US" dirty="0"/>
              <a:t>under Picture Tools, click the </a:t>
            </a:r>
            <a:r>
              <a:rPr lang="en-US" b="1" dirty="0"/>
              <a:t>Format</a:t>
            </a:r>
            <a:r>
              <a:rPr lang="en-US" dirty="0"/>
              <a:t> tab and, in the Arrange</a:t>
            </a:r>
            <a:r>
              <a:rPr lang="en-US" b="1" dirty="0"/>
              <a:t> </a:t>
            </a:r>
            <a:r>
              <a:rPr lang="en-US" dirty="0"/>
              <a:t>group, </a:t>
            </a:r>
            <a:br>
              <a:rPr lang="en-US" dirty="0"/>
            </a:br>
            <a:r>
              <a:rPr lang="en-US" dirty="0"/>
              <a:t>click </a:t>
            </a:r>
            <a:r>
              <a:rPr lang="en-US" b="1" dirty="0"/>
              <a:t>Rotate</a:t>
            </a:r>
            <a:r>
              <a:rPr lang="en-US" dirty="0"/>
              <a:t>, or</a:t>
            </a:r>
          </a:p>
          <a:p>
            <a:pPr lvl="2"/>
            <a:endParaRPr lang="en-US" dirty="0"/>
          </a:p>
          <a:p>
            <a:pPr lvl="2"/>
            <a:endParaRPr lang="en-US" dirty="0"/>
          </a:p>
          <a:p>
            <a:pPr lvl="2"/>
            <a:endParaRPr lang="en-US" dirty="0"/>
          </a:p>
          <a:p>
            <a:pPr lvl="2"/>
            <a:r>
              <a:rPr lang="en-US" dirty="0"/>
              <a:t>under Picture Tools, on the Format tab, in the Arrange group, click </a:t>
            </a:r>
            <a:br>
              <a:rPr lang="en-US" dirty="0"/>
            </a:br>
            <a:r>
              <a:rPr lang="en-US" b="1" dirty="0"/>
              <a:t>Rotate</a:t>
            </a:r>
            <a:r>
              <a:rPr lang="en-US" dirty="0"/>
              <a:t>, click </a:t>
            </a:r>
            <a:r>
              <a:rPr lang="en-US" b="1" dirty="0"/>
              <a:t>More Rotation Options</a:t>
            </a:r>
            <a:r>
              <a:rPr lang="en-US" dirty="0"/>
              <a:t>, and then enter the </a:t>
            </a:r>
            <a:br>
              <a:rPr lang="en-US" dirty="0"/>
            </a:br>
            <a:r>
              <a:rPr lang="en-US" dirty="0"/>
              <a:t>measurement for rotation</a:t>
            </a:r>
          </a:p>
          <a:p>
            <a:pPr lvl="2"/>
            <a:endParaRPr lang="en-US" dirty="0"/>
          </a:p>
        </p:txBody>
      </p:sp>
      <p:pic>
        <p:nvPicPr>
          <p:cNvPr id="6" name="Picture 5" descr="\\CCISERVER\Common\Publishing\Working\In Development\3260 Word 2016 Core\Screens\wd-312.png"/>
          <p:cNvPicPr/>
          <p:nvPr/>
        </p:nvPicPr>
        <p:blipFill>
          <a:blip r:embed="rId2">
            <a:extLst>
              <a:ext uri="{28A0092B-C50C-407E-A947-70E740481C1C}">
                <a14:useLocalDpi xmlns:a14="http://schemas.microsoft.com/office/drawing/2010/main" val="0"/>
              </a:ext>
            </a:extLst>
          </a:blip>
          <a:srcRect/>
          <a:stretch>
            <a:fillRect/>
          </a:stretch>
        </p:blipFill>
        <p:spPr bwMode="auto">
          <a:xfrm>
            <a:off x="6797417" y="1922483"/>
            <a:ext cx="1940183" cy="1203340"/>
          </a:xfrm>
          <a:prstGeom prst="rect">
            <a:avLst/>
          </a:prstGeom>
          <a:noFill/>
          <a:ln>
            <a:noFill/>
          </a:ln>
        </p:spPr>
      </p:pic>
      <p:pic>
        <p:nvPicPr>
          <p:cNvPr id="7" name="Picture 6" descr="\\CCISERVER\Common\Publishing\Working\In Development\3260 Word 2016 Core\Screens\wd-313.png"/>
          <p:cNvPicPr/>
          <p:nvPr/>
        </p:nvPicPr>
        <p:blipFill>
          <a:blip r:embed="rId3">
            <a:extLst>
              <a:ext uri="{28A0092B-C50C-407E-A947-70E740481C1C}">
                <a14:useLocalDpi xmlns:a14="http://schemas.microsoft.com/office/drawing/2010/main" val="0"/>
              </a:ext>
            </a:extLst>
          </a:blip>
          <a:srcRect/>
          <a:stretch>
            <a:fillRect/>
          </a:stretch>
        </p:blipFill>
        <p:spPr bwMode="auto">
          <a:xfrm>
            <a:off x="9051499" y="4987631"/>
            <a:ext cx="1899717" cy="500113"/>
          </a:xfrm>
          <a:prstGeom prst="rect">
            <a:avLst/>
          </a:prstGeom>
          <a:noFill/>
          <a:ln>
            <a:noFill/>
          </a:ln>
        </p:spPr>
      </p:pic>
      <p:pic>
        <p:nvPicPr>
          <p:cNvPr id="8" name="Picture 7" descr="\\CCISERVER\Common\Publishing\Working\In Development\3260 Word 2016 Core\Screens\wd-362.png"/>
          <p:cNvPicPr/>
          <p:nvPr/>
        </p:nvPicPr>
        <p:blipFill>
          <a:blip r:embed="rId4">
            <a:extLst>
              <a:ext uri="{28A0092B-C50C-407E-A947-70E740481C1C}">
                <a14:useLocalDpi xmlns:a14="http://schemas.microsoft.com/office/drawing/2010/main" val="0"/>
              </a:ext>
            </a:extLst>
          </a:blip>
          <a:srcRect/>
          <a:stretch>
            <a:fillRect/>
          </a:stretch>
        </p:blipFill>
        <p:spPr bwMode="auto">
          <a:xfrm>
            <a:off x="9051499" y="3292520"/>
            <a:ext cx="1783674" cy="1407720"/>
          </a:xfrm>
          <a:prstGeom prst="rect">
            <a:avLst/>
          </a:prstGeom>
          <a:noFill/>
          <a:ln>
            <a:noFill/>
          </a:ln>
        </p:spPr>
      </p:pic>
      <p:sp>
        <p:nvSpPr>
          <p:cNvPr id="9" name="Footer Placeholder 8">
            <a:extLst>
              <a:ext uri="{FF2B5EF4-FFF2-40B4-BE49-F238E27FC236}">
                <a16:creationId xmlns:a16="http://schemas.microsoft.com/office/drawing/2014/main" id="{250447C1-5D1E-48B6-9618-A8C83C3B521B}"/>
              </a:ext>
            </a:extLst>
          </p:cNvPr>
          <p:cNvSpPr>
            <a:spLocks noGrp="1"/>
          </p:cNvSpPr>
          <p:nvPr>
            <p:ph type="ftr" sz="quarter" idx="11"/>
          </p:nvPr>
        </p:nvSpPr>
        <p:spPr/>
        <p:txBody>
          <a:bodyPr/>
          <a:lstStyle/>
          <a:p>
            <a:r>
              <a:rPr lang="en-US"/>
              <a:t>© Jasper Learning</a:t>
            </a:r>
          </a:p>
        </p:txBody>
      </p:sp>
      <p:sp>
        <p:nvSpPr>
          <p:cNvPr id="10" name="Slide Number Placeholder 9">
            <a:extLst>
              <a:ext uri="{FF2B5EF4-FFF2-40B4-BE49-F238E27FC236}">
                <a16:creationId xmlns:a16="http://schemas.microsoft.com/office/drawing/2014/main" id="{A7B92951-1ECB-46BD-82CC-455AD62B183B}"/>
              </a:ext>
            </a:extLst>
          </p:cNvPr>
          <p:cNvSpPr>
            <a:spLocks noGrp="1"/>
          </p:cNvSpPr>
          <p:nvPr>
            <p:ph type="sldNum" sz="quarter" idx="12"/>
          </p:nvPr>
        </p:nvSpPr>
        <p:spPr/>
        <p:txBody>
          <a:bodyPr/>
          <a:lstStyle/>
          <a:p>
            <a:fld id="{E76678FA-D766-4D5D-8CB0-03987CC60F10}" type="slidenum">
              <a:rPr lang="en-US" smtClean="0"/>
              <a:t>15</a:t>
            </a:fld>
            <a:endParaRPr lang="en-US"/>
          </a:p>
        </p:txBody>
      </p:sp>
    </p:spTree>
    <p:extLst>
      <p:ext uri="{BB962C8B-B14F-4D97-AF65-F5344CB8AC3E}">
        <p14:creationId xmlns:p14="http://schemas.microsoft.com/office/powerpoint/2010/main" val="37458162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Manipulating Pictures</a:t>
            </a:r>
          </a:p>
        </p:txBody>
      </p:sp>
      <p:sp>
        <p:nvSpPr>
          <p:cNvPr id="3" name="Content Placeholder 2"/>
          <p:cNvSpPr>
            <a:spLocks noGrp="1"/>
          </p:cNvSpPr>
          <p:nvPr>
            <p:ph idx="1"/>
          </p:nvPr>
        </p:nvSpPr>
        <p:spPr>
          <a:xfrm>
            <a:off x="609600" y="1727797"/>
            <a:ext cx="7956176" cy="4525963"/>
          </a:xfrm>
        </p:spPr>
        <p:txBody>
          <a:bodyPr/>
          <a:lstStyle/>
          <a:p>
            <a:r>
              <a:rPr lang="en-US" b="1" dirty="0"/>
              <a:t>Rotating the Picture</a:t>
            </a:r>
          </a:p>
          <a:p>
            <a:pPr lvl="1"/>
            <a:r>
              <a:rPr lang="en-US" dirty="0"/>
              <a:t>To set more specialized rotation using 3-D effects, </a:t>
            </a:r>
            <a:br>
              <a:rPr lang="en-US" dirty="0"/>
            </a:br>
            <a:r>
              <a:rPr lang="en-US" dirty="0"/>
              <a:t>under Picture Tools, on the Format tab, in the Picture</a:t>
            </a:r>
            <a:r>
              <a:rPr lang="en-US" b="1" dirty="0"/>
              <a:t> </a:t>
            </a:r>
            <a:r>
              <a:rPr lang="en-US" dirty="0"/>
              <a:t>Styles</a:t>
            </a:r>
            <a:r>
              <a:rPr lang="en-US" b="1" dirty="0"/>
              <a:t> </a:t>
            </a:r>
            <a:r>
              <a:rPr lang="en-US" dirty="0"/>
              <a:t>group, click </a:t>
            </a:r>
            <a:r>
              <a:rPr lang="en-US" b="1" dirty="0"/>
              <a:t>Picture Effects</a:t>
            </a:r>
            <a:r>
              <a:rPr lang="en-US" dirty="0"/>
              <a:t>, and then click </a:t>
            </a:r>
            <a:r>
              <a:rPr lang="en-US" b="1" dirty="0"/>
              <a:t>3-D Rotation</a:t>
            </a:r>
            <a:endParaRPr lang="en-US" dirty="0"/>
          </a:p>
        </p:txBody>
      </p:sp>
      <p:pic>
        <p:nvPicPr>
          <p:cNvPr id="6" name="Picture 5" descr="\\CCISERVER\Common\Publishing\Working\In Development\3260 Word 2016 Core\Screens\wd-314.png"/>
          <p:cNvPicPr/>
          <p:nvPr/>
        </p:nvPicPr>
        <p:blipFill>
          <a:blip r:embed="rId2">
            <a:extLst>
              <a:ext uri="{28A0092B-C50C-407E-A947-70E740481C1C}">
                <a14:useLocalDpi xmlns:a14="http://schemas.microsoft.com/office/drawing/2010/main" val="0"/>
              </a:ext>
            </a:extLst>
          </a:blip>
          <a:srcRect/>
          <a:stretch>
            <a:fillRect/>
          </a:stretch>
        </p:blipFill>
        <p:spPr bwMode="auto">
          <a:xfrm>
            <a:off x="8759304" y="1727797"/>
            <a:ext cx="2610445" cy="4538860"/>
          </a:xfrm>
          <a:prstGeom prst="rect">
            <a:avLst/>
          </a:prstGeom>
          <a:noFill/>
          <a:ln>
            <a:noFill/>
          </a:ln>
        </p:spPr>
      </p:pic>
      <p:sp>
        <p:nvSpPr>
          <p:cNvPr id="7" name="Footer Placeholder 6">
            <a:extLst>
              <a:ext uri="{FF2B5EF4-FFF2-40B4-BE49-F238E27FC236}">
                <a16:creationId xmlns:a16="http://schemas.microsoft.com/office/drawing/2014/main" id="{55BB0C5E-5D38-4693-A74D-A0CD999E82CF}"/>
              </a:ext>
            </a:extLst>
          </p:cNvPr>
          <p:cNvSpPr>
            <a:spLocks noGrp="1"/>
          </p:cNvSpPr>
          <p:nvPr>
            <p:ph type="ftr" sz="quarter" idx="11"/>
          </p:nvPr>
        </p:nvSpPr>
        <p:spPr/>
        <p:txBody>
          <a:bodyPr/>
          <a:lstStyle/>
          <a:p>
            <a:r>
              <a:rPr lang="en-US"/>
              <a:t>© Jasper Learning</a:t>
            </a:r>
          </a:p>
        </p:txBody>
      </p:sp>
      <p:sp>
        <p:nvSpPr>
          <p:cNvPr id="8" name="Slide Number Placeholder 7">
            <a:extLst>
              <a:ext uri="{FF2B5EF4-FFF2-40B4-BE49-F238E27FC236}">
                <a16:creationId xmlns:a16="http://schemas.microsoft.com/office/drawing/2014/main" id="{754F08F2-4F7A-4122-9DEF-42692903B6F4}"/>
              </a:ext>
            </a:extLst>
          </p:cNvPr>
          <p:cNvSpPr>
            <a:spLocks noGrp="1"/>
          </p:cNvSpPr>
          <p:nvPr>
            <p:ph type="sldNum" sz="quarter" idx="12"/>
          </p:nvPr>
        </p:nvSpPr>
        <p:spPr/>
        <p:txBody>
          <a:bodyPr/>
          <a:lstStyle/>
          <a:p>
            <a:fld id="{E76678FA-D766-4D5D-8CB0-03987CC60F10}" type="slidenum">
              <a:rPr lang="en-US" smtClean="0"/>
              <a:t>16</a:t>
            </a:fld>
            <a:endParaRPr lang="en-US"/>
          </a:p>
        </p:txBody>
      </p:sp>
    </p:spTree>
    <p:extLst>
      <p:ext uri="{BB962C8B-B14F-4D97-AF65-F5344CB8AC3E}">
        <p14:creationId xmlns:p14="http://schemas.microsoft.com/office/powerpoint/2010/main" val="7724379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Manipulating Pictures</a:t>
            </a:r>
          </a:p>
        </p:txBody>
      </p:sp>
      <p:sp>
        <p:nvSpPr>
          <p:cNvPr id="3" name="Content Placeholder 2"/>
          <p:cNvSpPr>
            <a:spLocks noGrp="1"/>
          </p:cNvSpPr>
          <p:nvPr>
            <p:ph idx="1"/>
          </p:nvPr>
        </p:nvSpPr>
        <p:spPr>
          <a:xfrm>
            <a:off x="609600" y="1727797"/>
            <a:ext cx="8320290" cy="4525963"/>
          </a:xfrm>
        </p:spPr>
        <p:txBody>
          <a:bodyPr/>
          <a:lstStyle/>
          <a:p>
            <a:r>
              <a:rPr lang="en-US" b="1" dirty="0"/>
              <a:t>Rotating the Picture</a:t>
            </a:r>
          </a:p>
          <a:p>
            <a:pPr lvl="1"/>
            <a:r>
              <a:rPr lang="en-US" dirty="0"/>
              <a:t>To further customize rotation, click </a:t>
            </a:r>
            <a:r>
              <a:rPr lang="en-US" b="1" dirty="0"/>
              <a:t>3-D Rotation Options</a:t>
            </a:r>
            <a:r>
              <a:rPr lang="en-US" dirty="0"/>
              <a:t>,</a:t>
            </a:r>
            <a:r>
              <a:rPr lang="en-US" b="1" dirty="0"/>
              <a:t> </a:t>
            </a:r>
            <a:r>
              <a:rPr lang="en-US" dirty="0"/>
              <a:t>or </a:t>
            </a:r>
          </a:p>
          <a:p>
            <a:pPr lvl="1"/>
            <a:r>
              <a:rPr lang="en-US" dirty="0"/>
              <a:t>Click the </a:t>
            </a:r>
            <a:r>
              <a:rPr lang="en-US" b="1" dirty="0"/>
              <a:t>3-D Rotation</a:t>
            </a:r>
            <a:r>
              <a:rPr lang="en-US" dirty="0"/>
              <a:t> command on the Effects icon in the Format Picture task pane</a:t>
            </a:r>
          </a:p>
        </p:txBody>
      </p:sp>
      <p:pic>
        <p:nvPicPr>
          <p:cNvPr id="6" name="Picture 5" descr="\\CCISERVER\Common\Publishing\Working\In Development\3260 Word 2016 Core\Screens\wd-315.png"/>
          <p:cNvPicPr/>
          <p:nvPr/>
        </p:nvPicPr>
        <p:blipFill rotWithShape="1">
          <a:blip r:embed="rId2">
            <a:extLst>
              <a:ext uri="{28A0092B-C50C-407E-A947-70E740481C1C}">
                <a14:useLocalDpi xmlns:a14="http://schemas.microsoft.com/office/drawing/2010/main" val="0"/>
              </a:ext>
            </a:extLst>
          </a:blip>
          <a:srcRect t="6938" b="15573"/>
          <a:stretch/>
        </p:blipFill>
        <p:spPr bwMode="auto">
          <a:xfrm>
            <a:off x="9204761" y="2246418"/>
            <a:ext cx="2185348" cy="3479133"/>
          </a:xfrm>
          <a:prstGeom prst="rect">
            <a:avLst/>
          </a:prstGeom>
          <a:noFill/>
          <a:ln>
            <a:noFill/>
          </a:ln>
          <a:extLst>
            <a:ext uri="{53640926-AAD7-44D8-BBD7-CCE9431645EC}">
              <a14:shadowObscured xmlns:a14="http://schemas.microsoft.com/office/drawing/2010/main"/>
            </a:ext>
          </a:extLst>
        </p:spPr>
      </p:pic>
      <p:sp>
        <p:nvSpPr>
          <p:cNvPr id="7" name="Footer Placeholder 6">
            <a:extLst>
              <a:ext uri="{FF2B5EF4-FFF2-40B4-BE49-F238E27FC236}">
                <a16:creationId xmlns:a16="http://schemas.microsoft.com/office/drawing/2014/main" id="{C47D1619-98F8-4C96-80BE-58E503F6BE8E}"/>
              </a:ext>
            </a:extLst>
          </p:cNvPr>
          <p:cNvSpPr>
            <a:spLocks noGrp="1"/>
          </p:cNvSpPr>
          <p:nvPr>
            <p:ph type="ftr" sz="quarter" idx="11"/>
          </p:nvPr>
        </p:nvSpPr>
        <p:spPr/>
        <p:txBody>
          <a:bodyPr/>
          <a:lstStyle/>
          <a:p>
            <a:r>
              <a:rPr lang="en-US"/>
              <a:t>© Jasper Learning</a:t>
            </a:r>
          </a:p>
        </p:txBody>
      </p:sp>
      <p:sp>
        <p:nvSpPr>
          <p:cNvPr id="8" name="Slide Number Placeholder 7">
            <a:extLst>
              <a:ext uri="{FF2B5EF4-FFF2-40B4-BE49-F238E27FC236}">
                <a16:creationId xmlns:a16="http://schemas.microsoft.com/office/drawing/2014/main" id="{9CFB16E7-C47E-4943-9ACD-C911F88BF8CA}"/>
              </a:ext>
            </a:extLst>
          </p:cNvPr>
          <p:cNvSpPr>
            <a:spLocks noGrp="1"/>
          </p:cNvSpPr>
          <p:nvPr>
            <p:ph type="sldNum" sz="quarter" idx="12"/>
          </p:nvPr>
        </p:nvSpPr>
        <p:spPr/>
        <p:txBody>
          <a:bodyPr/>
          <a:lstStyle/>
          <a:p>
            <a:fld id="{E76678FA-D766-4D5D-8CB0-03987CC60F10}" type="slidenum">
              <a:rPr lang="en-US" smtClean="0"/>
              <a:t>17</a:t>
            </a:fld>
            <a:endParaRPr lang="en-US"/>
          </a:p>
        </p:txBody>
      </p:sp>
    </p:spTree>
    <p:extLst>
      <p:ext uri="{BB962C8B-B14F-4D97-AF65-F5344CB8AC3E}">
        <p14:creationId xmlns:p14="http://schemas.microsoft.com/office/powerpoint/2010/main" val="38641288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Manipulating Pictures</a:t>
            </a:r>
          </a:p>
        </p:txBody>
      </p:sp>
      <p:sp>
        <p:nvSpPr>
          <p:cNvPr id="3" name="Content Placeholder 2"/>
          <p:cNvSpPr>
            <a:spLocks noGrp="1"/>
          </p:cNvSpPr>
          <p:nvPr>
            <p:ph idx="1"/>
          </p:nvPr>
        </p:nvSpPr>
        <p:spPr/>
        <p:txBody>
          <a:bodyPr/>
          <a:lstStyle/>
          <a:p>
            <a:r>
              <a:rPr lang="en-US" b="1" dirty="0"/>
              <a:t>Removing the Background</a:t>
            </a:r>
          </a:p>
          <a:p>
            <a:pPr lvl="1"/>
            <a:r>
              <a:rPr lang="en-US" dirty="0"/>
              <a:t>Under Picture Tools, on the Format tab, in the Adjust group, click </a:t>
            </a:r>
            <a:r>
              <a:rPr lang="en-US" b="1" dirty="0"/>
              <a:t>Remove Background</a:t>
            </a:r>
            <a:endParaRPr lang="en-US" dirty="0"/>
          </a:p>
        </p:txBody>
      </p:sp>
      <p:pic>
        <p:nvPicPr>
          <p:cNvPr id="6" name="Picture 5" descr="\\CCISERVER\Common\Publishing\Working\In Development\3260 Word 2016 Core\Screens\wd-316.png"/>
          <p:cNvPicPr/>
          <p:nvPr/>
        </p:nvPicPr>
        <p:blipFill>
          <a:blip r:embed="rId2">
            <a:extLst>
              <a:ext uri="{28A0092B-C50C-407E-A947-70E740481C1C}">
                <a14:useLocalDpi xmlns:a14="http://schemas.microsoft.com/office/drawing/2010/main" val="0"/>
              </a:ext>
            </a:extLst>
          </a:blip>
          <a:srcRect/>
          <a:stretch>
            <a:fillRect/>
          </a:stretch>
        </p:blipFill>
        <p:spPr bwMode="auto">
          <a:xfrm>
            <a:off x="1471482" y="3029420"/>
            <a:ext cx="2776963" cy="1422799"/>
          </a:xfrm>
          <a:prstGeom prst="rect">
            <a:avLst/>
          </a:prstGeom>
          <a:noFill/>
          <a:ln>
            <a:noFill/>
          </a:ln>
        </p:spPr>
      </p:pic>
      <p:sp>
        <p:nvSpPr>
          <p:cNvPr id="7" name="Footer Placeholder 6">
            <a:extLst>
              <a:ext uri="{FF2B5EF4-FFF2-40B4-BE49-F238E27FC236}">
                <a16:creationId xmlns:a16="http://schemas.microsoft.com/office/drawing/2014/main" id="{0A94CAE4-868C-415E-A927-550076365B6A}"/>
              </a:ext>
            </a:extLst>
          </p:cNvPr>
          <p:cNvSpPr>
            <a:spLocks noGrp="1"/>
          </p:cNvSpPr>
          <p:nvPr>
            <p:ph type="ftr" sz="quarter" idx="11"/>
          </p:nvPr>
        </p:nvSpPr>
        <p:spPr/>
        <p:txBody>
          <a:bodyPr/>
          <a:lstStyle/>
          <a:p>
            <a:r>
              <a:rPr lang="en-US"/>
              <a:t>© Jasper Learning</a:t>
            </a:r>
          </a:p>
        </p:txBody>
      </p:sp>
      <p:sp>
        <p:nvSpPr>
          <p:cNvPr id="8" name="Slide Number Placeholder 7">
            <a:extLst>
              <a:ext uri="{FF2B5EF4-FFF2-40B4-BE49-F238E27FC236}">
                <a16:creationId xmlns:a16="http://schemas.microsoft.com/office/drawing/2014/main" id="{BF9DC9C8-695A-46A9-BCC0-64EC3152179C}"/>
              </a:ext>
            </a:extLst>
          </p:cNvPr>
          <p:cNvSpPr>
            <a:spLocks noGrp="1"/>
          </p:cNvSpPr>
          <p:nvPr>
            <p:ph type="sldNum" sz="quarter" idx="12"/>
          </p:nvPr>
        </p:nvSpPr>
        <p:spPr/>
        <p:txBody>
          <a:bodyPr/>
          <a:lstStyle/>
          <a:p>
            <a:fld id="{E76678FA-D766-4D5D-8CB0-03987CC60F10}" type="slidenum">
              <a:rPr lang="en-US" smtClean="0"/>
              <a:t>18</a:t>
            </a:fld>
            <a:endParaRPr lang="en-US"/>
          </a:p>
        </p:txBody>
      </p:sp>
    </p:spTree>
    <p:extLst>
      <p:ext uri="{BB962C8B-B14F-4D97-AF65-F5344CB8AC3E}">
        <p14:creationId xmlns:p14="http://schemas.microsoft.com/office/powerpoint/2010/main" val="33333596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Manipulating Pictures</a:t>
            </a:r>
          </a:p>
        </p:txBody>
      </p:sp>
      <p:sp>
        <p:nvSpPr>
          <p:cNvPr id="3" name="Content Placeholder 2"/>
          <p:cNvSpPr>
            <a:spLocks noGrp="1"/>
          </p:cNvSpPr>
          <p:nvPr>
            <p:ph idx="1"/>
          </p:nvPr>
        </p:nvSpPr>
        <p:spPr/>
        <p:txBody>
          <a:bodyPr/>
          <a:lstStyle/>
          <a:p>
            <a:r>
              <a:rPr lang="en-US" b="1" dirty="0"/>
              <a:t>Removing the Background</a:t>
            </a:r>
          </a:p>
          <a:p>
            <a:pPr lvl="1"/>
            <a:r>
              <a:rPr lang="en-US" dirty="0"/>
              <a:t>Word automatically marks what makes up the background of the picture and highlights it for reference</a:t>
            </a:r>
          </a:p>
          <a:p>
            <a:pPr lvl="1"/>
            <a:r>
              <a:rPr lang="en-US" dirty="0"/>
              <a:t>Use the selection box handles to increase or decrease the portion to adjust, and then use the appropriate tool on the Background Removal tab to select areas to keep or remove in the selection box</a:t>
            </a:r>
          </a:p>
        </p:txBody>
      </p:sp>
      <p:pic>
        <p:nvPicPr>
          <p:cNvPr id="6" name="Picture 5" descr="\\CCISERVER\Common\Publishing\Working\In Development\3260 Word 2016 Core\Screens\wd-281.png"/>
          <p:cNvPicPr/>
          <p:nvPr/>
        </p:nvPicPr>
        <p:blipFill>
          <a:blip r:embed="rId2">
            <a:extLst>
              <a:ext uri="{28A0092B-C50C-407E-A947-70E740481C1C}">
                <a14:useLocalDpi xmlns:a14="http://schemas.microsoft.com/office/drawing/2010/main" val="0"/>
              </a:ext>
            </a:extLst>
          </a:blip>
          <a:srcRect/>
          <a:stretch>
            <a:fillRect/>
          </a:stretch>
        </p:blipFill>
        <p:spPr bwMode="auto">
          <a:xfrm>
            <a:off x="1482440" y="4186374"/>
            <a:ext cx="2428379" cy="1000304"/>
          </a:xfrm>
          <a:prstGeom prst="rect">
            <a:avLst/>
          </a:prstGeom>
          <a:noFill/>
          <a:ln>
            <a:noFill/>
          </a:ln>
        </p:spPr>
      </p:pic>
      <p:sp>
        <p:nvSpPr>
          <p:cNvPr id="7" name="Footer Placeholder 6">
            <a:extLst>
              <a:ext uri="{FF2B5EF4-FFF2-40B4-BE49-F238E27FC236}">
                <a16:creationId xmlns:a16="http://schemas.microsoft.com/office/drawing/2014/main" id="{6D52636E-2682-4519-A0D2-060197E71EE9}"/>
              </a:ext>
            </a:extLst>
          </p:cNvPr>
          <p:cNvSpPr>
            <a:spLocks noGrp="1"/>
          </p:cNvSpPr>
          <p:nvPr>
            <p:ph type="ftr" sz="quarter" idx="11"/>
          </p:nvPr>
        </p:nvSpPr>
        <p:spPr/>
        <p:txBody>
          <a:bodyPr/>
          <a:lstStyle/>
          <a:p>
            <a:r>
              <a:rPr lang="en-US"/>
              <a:t>© Jasper Learning</a:t>
            </a:r>
          </a:p>
        </p:txBody>
      </p:sp>
      <p:sp>
        <p:nvSpPr>
          <p:cNvPr id="8" name="Slide Number Placeholder 7">
            <a:extLst>
              <a:ext uri="{FF2B5EF4-FFF2-40B4-BE49-F238E27FC236}">
                <a16:creationId xmlns:a16="http://schemas.microsoft.com/office/drawing/2014/main" id="{F3DE56D4-954F-4EEC-9481-9C158BEB94C8}"/>
              </a:ext>
            </a:extLst>
          </p:cNvPr>
          <p:cNvSpPr>
            <a:spLocks noGrp="1"/>
          </p:cNvSpPr>
          <p:nvPr>
            <p:ph type="sldNum" sz="quarter" idx="12"/>
          </p:nvPr>
        </p:nvSpPr>
        <p:spPr/>
        <p:txBody>
          <a:bodyPr/>
          <a:lstStyle/>
          <a:p>
            <a:fld id="{E76678FA-D766-4D5D-8CB0-03987CC60F10}" type="slidenum">
              <a:rPr lang="en-US" smtClean="0"/>
              <a:t>19</a:t>
            </a:fld>
            <a:endParaRPr lang="en-US"/>
          </a:p>
        </p:txBody>
      </p:sp>
    </p:spTree>
    <p:extLst>
      <p:ext uri="{BB962C8B-B14F-4D97-AF65-F5344CB8AC3E}">
        <p14:creationId xmlns:p14="http://schemas.microsoft.com/office/powerpoint/2010/main" val="7032347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71E49B-D410-4FD9-B71D-1E8C29E6AA2C}"/>
              </a:ext>
            </a:extLst>
          </p:cNvPr>
          <p:cNvSpPr>
            <a:spLocks noGrp="1"/>
          </p:cNvSpPr>
          <p:nvPr>
            <p:ph type="title"/>
          </p:nvPr>
        </p:nvSpPr>
        <p:spPr>
          <a:xfrm>
            <a:off x="749808" y="1124712"/>
            <a:ext cx="10451592" cy="2386584"/>
          </a:xfrm>
        </p:spPr>
        <p:txBody>
          <a:bodyPr anchor="b">
            <a:normAutofit/>
          </a:bodyPr>
          <a:lstStyle/>
          <a:p>
            <a:pPr algn="ctr"/>
            <a:r>
              <a:rPr lang="en-US" sz="6000" dirty="0"/>
              <a:t>Microsoft Word</a:t>
            </a:r>
          </a:p>
        </p:txBody>
      </p:sp>
      <p:sp>
        <p:nvSpPr>
          <p:cNvPr id="3" name="Content Placeholder 2">
            <a:extLst>
              <a:ext uri="{FF2B5EF4-FFF2-40B4-BE49-F238E27FC236}">
                <a16:creationId xmlns:a16="http://schemas.microsoft.com/office/drawing/2014/main" id="{BD859779-5699-41D0-B1DC-BB2534803878}"/>
              </a:ext>
            </a:extLst>
          </p:cNvPr>
          <p:cNvSpPr>
            <a:spLocks noGrp="1"/>
          </p:cNvSpPr>
          <p:nvPr>
            <p:ph idx="1"/>
          </p:nvPr>
        </p:nvSpPr>
        <p:spPr>
          <a:xfrm>
            <a:off x="1527048" y="3602736"/>
            <a:ext cx="9144000" cy="1655064"/>
          </a:xfrm>
        </p:spPr>
        <p:txBody>
          <a:bodyPr/>
          <a:lstStyle/>
          <a:p>
            <a:pPr marL="0" indent="0" algn="ctr">
              <a:buNone/>
            </a:pPr>
            <a:r>
              <a:rPr lang="en-US" b="1" dirty="0"/>
              <a:t>Lesson 7: Working with Illustrations</a:t>
            </a:r>
          </a:p>
        </p:txBody>
      </p:sp>
      <p:sp>
        <p:nvSpPr>
          <p:cNvPr id="6" name="Footer Placeholder 5">
            <a:extLst>
              <a:ext uri="{FF2B5EF4-FFF2-40B4-BE49-F238E27FC236}">
                <a16:creationId xmlns:a16="http://schemas.microsoft.com/office/drawing/2014/main" id="{D2C57E88-ED28-4A1E-B062-4C4CCA7989FD}"/>
              </a:ext>
            </a:extLst>
          </p:cNvPr>
          <p:cNvSpPr>
            <a:spLocks noGrp="1"/>
          </p:cNvSpPr>
          <p:nvPr>
            <p:ph type="ftr" sz="quarter" idx="11"/>
          </p:nvPr>
        </p:nvSpPr>
        <p:spPr/>
        <p:txBody>
          <a:bodyPr/>
          <a:lstStyle/>
          <a:p>
            <a:r>
              <a:rPr lang="en-US"/>
              <a:t>© Jasper Learning</a:t>
            </a:r>
          </a:p>
        </p:txBody>
      </p:sp>
      <p:sp>
        <p:nvSpPr>
          <p:cNvPr id="7" name="Slide Number Placeholder 6">
            <a:extLst>
              <a:ext uri="{FF2B5EF4-FFF2-40B4-BE49-F238E27FC236}">
                <a16:creationId xmlns:a16="http://schemas.microsoft.com/office/drawing/2014/main" id="{65F4AB55-048A-4D47-8071-DBA4495CD921}"/>
              </a:ext>
            </a:extLst>
          </p:cNvPr>
          <p:cNvSpPr>
            <a:spLocks noGrp="1"/>
          </p:cNvSpPr>
          <p:nvPr>
            <p:ph type="sldNum" sz="quarter" idx="12"/>
          </p:nvPr>
        </p:nvSpPr>
        <p:spPr/>
        <p:txBody>
          <a:bodyPr/>
          <a:lstStyle/>
          <a:p>
            <a:fld id="{E76678FA-D766-4D5D-8CB0-03987CC60F10}" type="slidenum">
              <a:rPr lang="en-US" smtClean="0"/>
              <a:t>2</a:t>
            </a:fld>
            <a:endParaRPr lang="en-US"/>
          </a:p>
        </p:txBody>
      </p:sp>
    </p:spTree>
    <p:extLst>
      <p:ext uri="{BB962C8B-B14F-4D97-AF65-F5344CB8AC3E}">
        <p14:creationId xmlns:p14="http://schemas.microsoft.com/office/powerpoint/2010/main" val="41921126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Manipulating Pictures</a:t>
            </a:r>
          </a:p>
        </p:txBody>
      </p:sp>
      <p:sp>
        <p:nvSpPr>
          <p:cNvPr id="3" name="Content Placeholder 2"/>
          <p:cNvSpPr>
            <a:spLocks noGrp="1"/>
          </p:cNvSpPr>
          <p:nvPr>
            <p:ph idx="1"/>
          </p:nvPr>
        </p:nvSpPr>
        <p:spPr>
          <a:xfrm>
            <a:off x="609600" y="1727797"/>
            <a:ext cx="7915422" cy="4525963"/>
          </a:xfrm>
        </p:spPr>
        <p:txBody>
          <a:bodyPr/>
          <a:lstStyle/>
          <a:p>
            <a:r>
              <a:rPr lang="en-US" b="1" dirty="0"/>
              <a:t>Removing the Background</a:t>
            </a:r>
          </a:p>
          <a:p>
            <a:pPr marL="914400" lvl="1" indent="-514350">
              <a:buFont typeface="+mj-lt"/>
              <a:buAutoNum type="arabicPeriod"/>
            </a:pPr>
            <a:r>
              <a:rPr lang="en-US" dirty="0"/>
              <a:t>Drag handles around the selected area to set up what to keep, and then adjust the background</a:t>
            </a:r>
          </a:p>
          <a:p>
            <a:pPr marL="914400" lvl="1" indent="-514350">
              <a:buFont typeface="+mj-lt"/>
              <a:buAutoNum type="arabicPeriod"/>
            </a:pPr>
            <a:endParaRPr lang="en-US" sz="1800" dirty="0"/>
          </a:p>
          <a:p>
            <a:pPr marL="914400" lvl="1" indent="-514350">
              <a:buFont typeface="+mj-lt"/>
              <a:buAutoNum type="arabicPeriod"/>
            </a:pPr>
            <a:endParaRPr lang="en-US" sz="1800" dirty="0"/>
          </a:p>
          <a:p>
            <a:pPr marL="914400" lvl="1" indent="-514350">
              <a:buFont typeface="+mj-lt"/>
              <a:buAutoNum type="arabicPeriod"/>
            </a:pPr>
            <a:endParaRPr lang="en-US" sz="1800" dirty="0"/>
          </a:p>
          <a:p>
            <a:pPr marL="914400" lvl="1" indent="-514350">
              <a:buFont typeface="+mj-lt"/>
              <a:buAutoNum type="arabicPeriod"/>
            </a:pPr>
            <a:r>
              <a:rPr lang="en-US" dirty="0"/>
              <a:t>Click </a:t>
            </a:r>
            <a:r>
              <a:rPr lang="en-US" b="1" dirty="0"/>
              <a:t>Mark Areas to Keep</a:t>
            </a:r>
            <a:endParaRPr lang="en-US" dirty="0"/>
          </a:p>
          <a:p>
            <a:pPr lvl="2"/>
            <a:r>
              <a:rPr lang="en-US" dirty="0"/>
              <a:t>Point marker pen and click those areas to keep</a:t>
            </a:r>
          </a:p>
          <a:p>
            <a:pPr lvl="2"/>
            <a:endParaRPr lang="en-US" dirty="0"/>
          </a:p>
          <a:p>
            <a:pPr marL="914400" lvl="1" indent="-514350">
              <a:buFont typeface="+mj-lt"/>
              <a:buAutoNum type="arabicPeriod"/>
            </a:pPr>
            <a:r>
              <a:rPr lang="en-US" dirty="0"/>
              <a:t>Click away from the picture to see how the picture </a:t>
            </a:r>
            <a:br>
              <a:rPr lang="en-US" dirty="0"/>
            </a:br>
            <a:r>
              <a:rPr lang="en-US" dirty="0"/>
              <a:t>appears once you’ve marked what to keep</a:t>
            </a:r>
          </a:p>
          <a:p>
            <a:endParaRPr lang="en-US" dirty="0"/>
          </a:p>
        </p:txBody>
      </p:sp>
      <p:pic>
        <p:nvPicPr>
          <p:cNvPr id="9" name="Picture 8" descr="\\CCISERVER\Common\Publishing\Working\In Development\3260 Word 2016 Core\Screens\wd-363.png"/>
          <p:cNvPicPr/>
          <p:nvPr/>
        </p:nvPicPr>
        <p:blipFill>
          <a:blip r:embed="rId2">
            <a:extLst>
              <a:ext uri="{28A0092B-C50C-407E-A947-70E740481C1C}">
                <a14:useLocalDpi xmlns:a14="http://schemas.microsoft.com/office/drawing/2010/main" val="0"/>
              </a:ext>
            </a:extLst>
          </a:blip>
          <a:srcRect/>
          <a:stretch>
            <a:fillRect/>
          </a:stretch>
        </p:blipFill>
        <p:spPr bwMode="auto">
          <a:xfrm>
            <a:off x="8629490" y="2209117"/>
            <a:ext cx="2614042" cy="1350009"/>
          </a:xfrm>
          <a:prstGeom prst="rect">
            <a:avLst/>
          </a:prstGeom>
          <a:noFill/>
          <a:ln>
            <a:noFill/>
          </a:ln>
        </p:spPr>
      </p:pic>
      <p:pic>
        <p:nvPicPr>
          <p:cNvPr id="10" name="Picture 9" descr="\\CCISERVER\Common\Publishing\Working\In Development\3260 Word 2016 Core\Screens\wd-365.png"/>
          <p:cNvPicPr/>
          <p:nvPr/>
        </p:nvPicPr>
        <p:blipFill>
          <a:blip r:embed="rId3">
            <a:extLst>
              <a:ext uri="{28A0092B-C50C-407E-A947-70E740481C1C}">
                <a14:useLocalDpi xmlns:a14="http://schemas.microsoft.com/office/drawing/2010/main" val="0"/>
              </a:ext>
            </a:extLst>
          </a:blip>
          <a:srcRect/>
          <a:stretch>
            <a:fillRect/>
          </a:stretch>
        </p:blipFill>
        <p:spPr bwMode="auto">
          <a:xfrm>
            <a:off x="9690778" y="3839745"/>
            <a:ext cx="1552754" cy="981409"/>
          </a:xfrm>
          <a:prstGeom prst="rect">
            <a:avLst/>
          </a:prstGeom>
          <a:noFill/>
          <a:ln>
            <a:noFill/>
          </a:ln>
        </p:spPr>
      </p:pic>
      <p:pic>
        <p:nvPicPr>
          <p:cNvPr id="11" name="Picture 10" descr="\\CCISERVER\Common\Publishing\Working\In Development\3260 Word 2016 Core\Screens\wd-366.png"/>
          <p:cNvPicPr/>
          <p:nvPr/>
        </p:nvPicPr>
        <p:blipFill>
          <a:blip r:embed="rId4">
            <a:extLst>
              <a:ext uri="{28A0092B-C50C-407E-A947-70E740481C1C}">
                <a14:useLocalDpi xmlns:a14="http://schemas.microsoft.com/office/drawing/2010/main" val="0"/>
              </a:ext>
            </a:extLst>
          </a:blip>
          <a:srcRect/>
          <a:stretch>
            <a:fillRect/>
          </a:stretch>
        </p:blipFill>
        <p:spPr bwMode="auto">
          <a:xfrm>
            <a:off x="9453281" y="5155264"/>
            <a:ext cx="1790251" cy="1073699"/>
          </a:xfrm>
          <a:prstGeom prst="rect">
            <a:avLst/>
          </a:prstGeom>
          <a:noFill/>
          <a:ln>
            <a:noFill/>
          </a:ln>
        </p:spPr>
      </p:pic>
      <p:sp>
        <p:nvSpPr>
          <p:cNvPr id="6" name="Footer Placeholder 5">
            <a:extLst>
              <a:ext uri="{FF2B5EF4-FFF2-40B4-BE49-F238E27FC236}">
                <a16:creationId xmlns:a16="http://schemas.microsoft.com/office/drawing/2014/main" id="{51F0FFAC-2B74-46FC-8954-4AA83238A9CE}"/>
              </a:ext>
            </a:extLst>
          </p:cNvPr>
          <p:cNvSpPr>
            <a:spLocks noGrp="1"/>
          </p:cNvSpPr>
          <p:nvPr>
            <p:ph type="ftr" sz="quarter" idx="11"/>
          </p:nvPr>
        </p:nvSpPr>
        <p:spPr/>
        <p:txBody>
          <a:bodyPr/>
          <a:lstStyle/>
          <a:p>
            <a:r>
              <a:rPr lang="en-US"/>
              <a:t>© Jasper Learning</a:t>
            </a:r>
          </a:p>
        </p:txBody>
      </p:sp>
      <p:sp>
        <p:nvSpPr>
          <p:cNvPr id="7" name="Slide Number Placeholder 6">
            <a:extLst>
              <a:ext uri="{FF2B5EF4-FFF2-40B4-BE49-F238E27FC236}">
                <a16:creationId xmlns:a16="http://schemas.microsoft.com/office/drawing/2014/main" id="{B47A5C7A-90D5-48CD-9EE5-32568B92A2DF}"/>
              </a:ext>
            </a:extLst>
          </p:cNvPr>
          <p:cNvSpPr>
            <a:spLocks noGrp="1"/>
          </p:cNvSpPr>
          <p:nvPr>
            <p:ph type="sldNum" sz="quarter" idx="12"/>
          </p:nvPr>
        </p:nvSpPr>
        <p:spPr/>
        <p:txBody>
          <a:bodyPr/>
          <a:lstStyle/>
          <a:p>
            <a:fld id="{E76678FA-D766-4D5D-8CB0-03987CC60F10}" type="slidenum">
              <a:rPr lang="en-US" smtClean="0"/>
              <a:t>20</a:t>
            </a:fld>
            <a:endParaRPr lang="en-US"/>
          </a:p>
        </p:txBody>
      </p:sp>
    </p:spTree>
    <p:extLst>
      <p:ext uri="{BB962C8B-B14F-4D97-AF65-F5344CB8AC3E}">
        <p14:creationId xmlns:p14="http://schemas.microsoft.com/office/powerpoint/2010/main" val="16043565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Manipulating Pictures</a:t>
            </a:r>
          </a:p>
        </p:txBody>
      </p:sp>
      <p:sp>
        <p:nvSpPr>
          <p:cNvPr id="3" name="Content Placeholder 2"/>
          <p:cNvSpPr>
            <a:spLocks noGrp="1"/>
          </p:cNvSpPr>
          <p:nvPr>
            <p:ph idx="1"/>
          </p:nvPr>
        </p:nvSpPr>
        <p:spPr/>
        <p:txBody>
          <a:bodyPr>
            <a:normAutofit/>
          </a:bodyPr>
          <a:lstStyle/>
          <a:p>
            <a:r>
              <a:rPr lang="en-US" b="1" dirty="0"/>
              <a:t>Wrapping Text Around a Picture</a:t>
            </a:r>
          </a:p>
          <a:p>
            <a:pPr lvl="1"/>
            <a:r>
              <a:rPr lang="en-US" dirty="0"/>
              <a:t>To change the text wrapping style for a picture object, select the picture, and then:</a:t>
            </a:r>
          </a:p>
          <a:p>
            <a:pPr lvl="2"/>
            <a:r>
              <a:rPr lang="en-US" dirty="0"/>
              <a:t>Under Picture Tools, on the Format tab, in the Arrange </a:t>
            </a:r>
            <a:br>
              <a:rPr lang="en-US" dirty="0"/>
            </a:br>
            <a:r>
              <a:rPr lang="en-US" dirty="0"/>
              <a:t>group, click </a:t>
            </a:r>
            <a:r>
              <a:rPr lang="en-US" b="1" dirty="0"/>
              <a:t>Position</a:t>
            </a:r>
            <a:r>
              <a:rPr lang="en-US" dirty="0"/>
              <a:t> to select a specific position where </a:t>
            </a:r>
            <a:br>
              <a:rPr lang="en-US" dirty="0"/>
            </a:br>
            <a:r>
              <a:rPr lang="en-US" dirty="0"/>
              <a:t>the graphic is to be placed and the appropriate text </a:t>
            </a:r>
            <a:br>
              <a:rPr lang="en-US" dirty="0"/>
            </a:br>
            <a:r>
              <a:rPr lang="en-US" dirty="0"/>
              <a:t>wrapping style, or</a:t>
            </a:r>
          </a:p>
          <a:p>
            <a:endParaRPr lang="en-US" dirty="0"/>
          </a:p>
        </p:txBody>
      </p:sp>
      <p:pic>
        <p:nvPicPr>
          <p:cNvPr id="6" name="Picture 5" descr="\\CCISERVER\Common\Publishing\Working\In Development\3260 Word 2016 Core\Screens\wd-298.png"/>
          <p:cNvPicPr/>
          <p:nvPr/>
        </p:nvPicPr>
        <p:blipFill>
          <a:blip r:embed="rId2">
            <a:extLst>
              <a:ext uri="{28A0092B-C50C-407E-A947-70E740481C1C}">
                <a14:useLocalDpi xmlns:a14="http://schemas.microsoft.com/office/drawing/2010/main" val="0"/>
              </a:ext>
            </a:extLst>
          </a:blip>
          <a:srcRect/>
          <a:stretch>
            <a:fillRect/>
          </a:stretch>
        </p:blipFill>
        <p:spPr bwMode="auto">
          <a:xfrm>
            <a:off x="7898545" y="2714577"/>
            <a:ext cx="3471204" cy="3254607"/>
          </a:xfrm>
          <a:prstGeom prst="rect">
            <a:avLst/>
          </a:prstGeom>
          <a:noFill/>
          <a:ln>
            <a:noFill/>
          </a:ln>
        </p:spPr>
      </p:pic>
      <p:sp>
        <p:nvSpPr>
          <p:cNvPr id="7" name="Footer Placeholder 6">
            <a:extLst>
              <a:ext uri="{FF2B5EF4-FFF2-40B4-BE49-F238E27FC236}">
                <a16:creationId xmlns:a16="http://schemas.microsoft.com/office/drawing/2014/main" id="{AF2C191F-359E-4E15-A829-830B54968808}"/>
              </a:ext>
            </a:extLst>
          </p:cNvPr>
          <p:cNvSpPr>
            <a:spLocks noGrp="1"/>
          </p:cNvSpPr>
          <p:nvPr>
            <p:ph type="ftr" sz="quarter" idx="11"/>
          </p:nvPr>
        </p:nvSpPr>
        <p:spPr/>
        <p:txBody>
          <a:bodyPr/>
          <a:lstStyle/>
          <a:p>
            <a:r>
              <a:rPr lang="en-US"/>
              <a:t>© Jasper Learning</a:t>
            </a:r>
          </a:p>
        </p:txBody>
      </p:sp>
      <p:sp>
        <p:nvSpPr>
          <p:cNvPr id="8" name="Slide Number Placeholder 7">
            <a:extLst>
              <a:ext uri="{FF2B5EF4-FFF2-40B4-BE49-F238E27FC236}">
                <a16:creationId xmlns:a16="http://schemas.microsoft.com/office/drawing/2014/main" id="{B934D903-E3A4-4BA9-AF54-59ABA2671573}"/>
              </a:ext>
            </a:extLst>
          </p:cNvPr>
          <p:cNvSpPr>
            <a:spLocks noGrp="1"/>
          </p:cNvSpPr>
          <p:nvPr>
            <p:ph type="sldNum" sz="quarter" idx="12"/>
          </p:nvPr>
        </p:nvSpPr>
        <p:spPr/>
        <p:txBody>
          <a:bodyPr/>
          <a:lstStyle/>
          <a:p>
            <a:fld id="{E76678FA-D766-4D5D-8CB0-03987CC60F10}" type="slidenum">
              <a:rPr lang="en-US" smtClean="0"/>
              <a:t>21</a:t>
            </a:fld>
            <a:endParaRPr lang="en-US"/>
          </a:p>
        </p:txBody>
      </p:sp>
    </p:spTree>
    <p:extLst>
      <p:ext uri="{BB962C8B-B14F-4D97-AF65-F5344CB8AC3E}">
        <p14:creationId xmlns:p14="http://schemas.microsoft.com/office/powerpoint/2010/main" val="17872571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Manipulating Pictures</a:t>
            </a:r>
          </a:p>
        </p:txBody>
      </p:sp>
      <p:sp>
        <p:nvSpPr>
          <p:cNvPr id="3" name="Content Placeholder 2"/>
          <p:cNvSpPr>
            <a:spLocks noGrp="1"/>
          </p:cNvSpPr>
          <p:nvPr>
            <p:ph idx="1"/>
          </p:nvPr>
        </p:nvSpPr>
        <p:spPr/>
        <p:txBody>
          <a:bodyPr/>
          <a:lstStyle/>
          <a:p>
            <a:r>
              <a:rPr lang="en-US" b="1" dirty="0"/>
              <a:t>Wrapping Text Around a Picture</a:t>
            </a:r>
          </a:p>
          <a:p>
            <a:pPr lvl="2"/>
            <a:r>
              <a:rPr lang="en-US" dirty="0"/>
              <a:t>under Picture Tools, on the Format tab, in the Arrange group, click </a:t>
            </a:r>
            <a:r>
              <a:rPr lang="en-US" b="1" dirty="0"/>
              <a:t>Wrap </a:t>
            </a:r>
            <a:br>
              <a:rPr lang="en-US" b="1" dirty="0"/>
            </a:br>
            <a:r>
              <a:rPr lang="en-US" b="1" dirty="0"/>
              <a:t>Text</a:t>
            </a:r>
            <a:r>
              <a:rPr lang="en-US" dirty="0"/>
              <a:t> to choose the appropriate text wrapping style, or</a:t>
            </a:r>
          </a:p>
          <a:p>
            <a:pPr lvl="2"/>
            <a:endParaRPr lang="en-US" dirty="0"/>
          </a:p>
          <a:p>
            <a:pPr lvl="2"/>
            <a:r>
              <a:rPr lang="en-US" dirty="0"/>
              <a:t>click </a:t>
            </a:r>
            <a:r>
              <a:rPr lang="en-US" b="1" dirty="0"/>
              <a:t>Layout Options</a:t>
            </a:r>
            <a:r>
              <a:rPr lang="en-US" dirty="0"/>
              <a:t> at the top right of the selected image</a:t>
            </a:r>
          </a:p>
        </p:txBody>
      </p:sp>
      <p:pic>
        <p:nvPicPr>
          <p:cNvPr id="6" name="Picture 5" descr="\\CCISERVER\Common\Publishing\Working\In Development\3260 Word 2016 Core\Screens\wd-300.png"/>
          <p:cNvPicPr/>
          <p:nvPr/>
        </p:nvPicPr>
        <p:blipFill>
          <a:blip r:embed="rId2">
            <a:extLst>
              <a:ext uri="{28A0092B-C50C-407E-A947-70E740481C1C}">
                <a14:useLocalDpi xmlns:a14="http://schemas.microsoft.com/office/drawing/2010/main" val="0"/>
              </a:ext>
            </a:extLst>
          </a:blip>
          <a:srcRect/>
          <a:stretch>
            <a:fillRect/>
          </a:stretch>
        </p:blipFill>
        <p:spPr bwMode="auto">
          <a:xfrm>
            <a:off x="9624498" y="2197806"/>
            <a:ext cx="1548655" cy="2794199"/>
          </a:xfrm>
          <a:prstGeom prst="rect">
            <a:avLst/>
          </a:prstGeom>
          <a:noFill/>
          <a:ln>
            <a:noFill/>
          </a:ln>
        </p:spPr>
      </p:pic>
      <p:pic>
        <p:nvPicPr>
          <p:cNvPr id="7" name="Picture 6" descr="\\CCISERVER\Common\Publishing\Working\In Development\3260 Word 2016 Core\Screens\wd-319.png"/>
          <p:cNvPicPr/>
          <p:nvPr/>
        </p:nvPicPr>
        <p:blipFill>
          <a:blip r:embed="rId3">
            <a:extLst>
              <a:ext uri="{28A0092B-C50C-407E-A947-70E740481C1C}">
                <a14:useLocalDpi xmlns:a14="http://schemas.microsoft.com/office/drawing/2010/main" val="0"/>
              </a:ext>
            </a:extLst>
          </a:blip>
          <a:srcRect/>
          <a:stretch>
            <a:fillRect/>
          </a:stretch>
        </p:blipFill>
        <p:spPr bwMode="auto">
          <a:xfrm>
            <a:off x="1926378" y="3615394"/>
            <a:ext cx="1210577" cy="2318154"/>
          </a:xfrm>
          <a:prstGeom prst="rect">
            <a:avLst/>
          </a:prstGeom>
          <a:noFill/>
          <a:ln>
            <a:noFill/>
          </a:ln>
        </p:spPr>
      </p:pic>
      <p:sp>
        <p:nvSpPr>
          <p:cNvPr id="8" name="Footer Placeholder 7">
            <a:extLst>
              <a:ext uri="{FF2B5EF4-FFF2-40B4-BE49-F238E27FC236}">
                <a16:creationId xmlns:a16="http://schemas.microsoft.com/office/drawing/2014/main" id="{1ACCDB6D-DAB1-4E71-84D5-4122C44FD424}"/>
              </a:ext>
            </a:extLst>
          </p:cNvPr>
          <p:cNvSpPr>
            <a:spLocks noGrp="1"/>
          </p:cNvSpPr>
          <p:nvPr>
            <p:ph type="ftr" sz="quarter" idx="11"/>
          </p:nvPr>
        </p:nvSpPr>
        <p:spPr/>
        <p:txBody>
          <a:bodyPr/>
          <a:lstStyle/>
          <a:p>
            <a:r>
              <a:rPr lang="en-US"/>
              <a:t>© Jasper Learning</a:t>
            </a:r>
          </a:p>
        </p:txBody>
      </p:sp>
      <p:sp>
        <p:nvSpPr>
          <p:cNvPr id="9" name="Slide Number Placeholder 8">
            <a:extLst>
              <a:ext uri="{FF2B5EF4-FFF2-40B4-BE49-F238E27FC236}">
                <a16:creationId xmlns:a16="http://schemas.microsoft.com/office/drawing/2014/main" id="{D76B1885-960C-4A45-97E1-4D04CC8E761E}"/>
              </a:ext>
            </a:extLst>
          </p:cNvPr>
          <p:cNvSpPr>
            <a:spLocks noGrp="1"/>
          </p:cNvSpPr>
          <p:nvPr>
            <p:ph type="sldNum" sz="quarter" idx="12"/>
          </p:nvPr>
        </p:nvSpPr>
        <p:spPr/>
        <p:txBody>
          <a:bodyPr/>
          <a:lstStyle/>
          <a:p>
            <a:fld id="{E76678FA-D766-4D5D-8CB0-03987CC60F10}" type="slidenum">
              <a:rPr lang="en-US" smtClean="0"/>
              <a:t>22</a:t>
            </a:fld>
            <a:endParaRPr lang="en-US"/>
          </a:p>
        </p:txBody>
      </p:sp>
    </p:spTree>
    <p:extLst>
      <p:ext uri="{BB962C8B-B14F-4D97-AF65-F5344CB8AC3E}">
        <p14:creationId xmlns:p14="http://schemas.microsoft.com/office/powerpoint/2010/main" val="13928036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Manipulating Pictures</a:t>
            </a:r>
          </a:p>
        </p:txBody>
      </p:sp>
      <p:sp>
        <p:nvSpPr>
          <p:cNvPr id="3" name="Content Placeholder 2"/>
          <p:cNvSpPr>
            <a:spLocks noGrp="1"/>
          </p:cNvSpPr>
          <p:nvPr>
            <p:ph idx="1"/>
          </p:nvPr>
        </p:nvSpPr>
        <p:spPr/>
        <p:txBody>
          <a:bodyPr/>
          <a:lstStyle/>
          <a:p>
            <a:r>
              <a:rPr lang="en-US" b="1" dirty="0"/>
              <a:t>Wrapping Text Around a Picture</a:t>
            </a:r>
          </a:p>
          <a:p>
            <a:pPr lvl="2"/>
            <a:r>
              <a:rPr lang="en-US" dirty="0"/>
              <a:t>click </a:t>
            </a:r>
            <a:r>
              <a:rPr lang="en-US" b="1" dirty="0"/>
              <a:t>More Layout Options</a:t>
            </a:r>
            <a:r>
              <a:rPr lang="en-US" dirty="0"/>
              <a:t> or the </a:t>
            </a:r>
            <a:r>
              <a:rPr lang="en-US" b="1" dirty="0"/>
              <a:t>See more</a:t>
            </a:r>
            <a:r>
              <a:rPr lang="en-US" dirty="0"/>
              <a:t> link to </a:t>
            </a:r>
            <a:br>
              <a:rPr lang="en-US" dirty="0"/>
            </a:br>
            <a:r>
              <a:rPr lang="en-US" dirty="0"/>
              <a:t>display the appropriate tab of the Layout dialog box </a:t>
            </a:r>
            <a:br>
              <a:rPr lang="en-US" dirty="0"/>
            </a:br>
            <a:r>
              <a:rPr lang="en-US" dirty="0"/>
              <a:t>showing advanced options for adjusting the picture </a:t>
            </a:r>
            <a:br>
              <a:rPr lang="en-US" dirty="0"/>
            </a:br>
            <a:r>
              <a:rPr lang="en-US" dirty="0"/>
              <a:t>position or text wrapping style</a:t>
            </a:r>
          </a:p>
        </p:txBody>
      </p:sp>
      <p:pic>
        <p:nvPicPr>
          <p:cNvPr id="6" name="Picture 5" descr="\\CCISERVER\Common\Publishing\Working\In Development\3260 Word 2016 Core\Screens\wd-297.png"/>
          <p:cNvPicPr/>
          <p:nvPr/>
        </p:nvPicPr>
        <p:blipFill>
          <a:blip r:embed="rId2">
            <a:extLst>
              <a:ext uri="{28A0092B-C50C-407E-A947-70E740481C1C}">
                <a14:useLocalDpi xmlns:a14="http://schemas.microsoft.com/office/drawing/2010/main" val="0"/>
              </a:ext>
            </a:extLst>
          </a:blip>
          <a:srcRect/>
          <a:stretch>
            <a:fillRect/>
          </a:stretch>
        </p:blipFill>
        <p:spPr bwMode="auto">
          <a:xfrm>
            <a:off x="7919643" y="2165497"/>
            <a:ext cx="3496943" cy="3278699"/>
          </a:xfrm>
          <a:prstGeom prst="rect">
            <a:avLst/>
          </a:prstGeom>
          <a:noFill/>
          <a:ln>
            <a:noFill/>
          </a:ln>
        </p:spPr>
      </p:pic>
      <p:sp>
        <p:nvSpPr>
          <p:cNvPr id="7" name="Footer Placeholder 6">
            <a:extLst>
              <a:ext uri="{FF2B5EF4-FFF2-40B4-BE49-F238E27FC236}">
                <a16:creationId xmlns:a16="http://schemas.microsoft.com/office/drawing/2014/main" id="{B73C67F9-475B-4397-BCF5-7639DA48E266}"/>
              </a:ext>
            </a:extLst>
          </p:cNvPr>
          <p:cNvSpPr>
            <a:spLocks noGrp="1"/>
          </p:cNvSpPr>
          <p:nvPr>
            <p:ph type="ftr" sz="quarter" idx="11"/>
          </p:nvPr>
        </p:nvSpPr>
        <p:spPr/>
        <p:txBody>
          <a:bodyPr/>
          <a:lstStyle/>
          <a:p>
            <a:r>
              <a:rPr lang="en-US"/>
              <a:t>© Jasper Learning</a:t>
            </a:r>
          </a:p>
        </p:txBody>
      </p:sp>
      <p:sp>
        <p:nvSpPr>
          <p:cNvPr id="8" name="Slide Number Placeholder 7">
            <a:extLst>
              <a:ext uri="{FF2B5EF4-FFF2-40B4-BE49-F238E27FC236}">
                <a16:creationId xmlns:a16="http://schemas.microsoft.com/office/drawing/2014/main" id="{F1DE44F8-0C7B-434B-A39A-3EEB9945B232}"/>
              </a:ext>
            </a:extLst>
          </p:cNvPr>
          <p:cNvSpPr>
            <a:spLocks noGrp="1"/>
          </p:cNvSpPr>
          <p:nvPr>
            <p:ph type="sldNum" sz="quarter" idx="12"/>
          </p:nvPr>
        </p:nvSpPr>
        <p:spPr/>
        <p:txBody>
          <a:bodyPr/>
          <a:lstStyle/>
          <a:p>
            <a:fld id="{E76678FA-D766-4D5D-8CB0-03987CC60F10}" type="slidenum">
              <a:rPr lang="en-US" smtClean="0"/>
              <a:t>23</a:t>
            </a:fld>
            <a:endParaRPr lang="en-US"/>
          </a:p>
        </p:txBody>
      </p:sp>
    </p:spTree>
    <p:extLst>
      <p:ext uri="{BB962C8B-B14F-4D97-AF65-F5344CB8AC3E}">
        <p14:creationId xmlns:p14="http://schemas.microsoft.com/office/powerpoint/2010/main" val="23773692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Manipulating Pictures</a:t>
            </a:r>
          </a:p>
        </p:txBody>
      </p:sp>
      <p:sp>
        <p:nvSpPr>
          <p:cNvPr id="3" name="Content Placeholder 2"/>
          <p:cNvSpPr>
            <a:spLocks noGrp="1"/>
          </p:cNvSpPr>
          <p:nvPr>
            <p:ph idx="1"/>
          </p:nvPr>
        </p:nvSpPr>
        <p:spPr/>
        <p:txBody>
          <a:bodyPr>
            <a:normAutofit/>
          </a:bodyPr>
          <a:lstStyle/>
          <a:p>
            <a:r>
              <a:rPr lang="en-US" b="1" dirty="0"/>
              <a:t>Moving a Picture</a:t>
            </a:r>
          </a:p>
          <a:p>
            <a:pPr lvl="1"/>
            <a:r>
              <a:rPr lang="en-US" dirty="0"/>
              <a:t>When moving an In Line graphic, the pointer looks the same as it does when dragging text to another location</a:t>
            </a:r>
          </a:p>
          <a:p>
            <a:pPr lvl="1"/>
            <a:endParaRPr lang="en-US" sz="2800" dirty="0"/>
          </a:p>
          <a:p>
            <a:pPr lvl="1"/>
            <a:endParaRPr lang="en-US" sz="2800" dirty="0"/>
          </a:p>
          <a:p>
            <a:pPr lvl="1"/>
            <a:r>
              <a:rPr lang="en-US" dirty="0"/>
              <a:t>When moving a floating graphic, the pointer changes to</a:t>
            </a:r>
          </a:p>
        </p:txBody>
      </p:sp>
      <p:pic>
        <p:nvPicPr>
          <p:cNvPr id="6" name="Picture 5" descr="\\CCISERVER\Common\Publishing\Working\In Development\3260 Word 2016 Core\Screens\wd-321.png"/>
          <p:cNvPicPr/>
          <p:nvPr/>
        </p:nvPicPr>
        <p:blipFill rotWithShape="1">
          <a:blip r:embed="rId2">
            <a:extLst>
              <a:ext uri="{28A0092B-C50C-407E-A947-70E740481C1C}">
                <a14:useLocalDpi xmlns:a14="http://schemas.microsoft.com/office/drawing/2010/main" val="0"/>
              </a:ext>
            </a:extLst>
          </a:blip>
          <a:srcRect l="6008" t="64184" b="1340"/>
          <a:stretch/>
        </p:blipFill>
        <p:spPr bwMode="auto">
          <a:xfrm>
            <a:off x="1397263" y="2923528"/>
            <a:ext cx="5662443" cy="971549"/>
          </a:xfrm>
          <a:prstGeom prst="rect">
            <a:avLst/>
          </a:prstGeom>
          <a:noFill/>
          <a:ln>
            <a:noFill/>
          </a:ln>
          <a:extLst>
            <a:ext uri="{53640926-AAD7-44D8-BBD7-CCE9431645EC}">
              <a14:shadowObscured xmlns:a14="http://schemas.microsoft.com/office/drawing/2010/main"/>
            </a:ext>
          </a:extLst>
        </p:spPr>
      </p:pic>
      <p:pic>
        <p:nvPicPr>
          <p:cNvPr id="7" name="Picture 6" descr="\\CCISERVER\Common\Publishing\Working\In Development\3260 Word 2016 Core\Screens\wd-322.png"/>
          <p:cNvPicPr/>
          <p:nvPr/>
        </p:nvPicPr>
        <p:blipFill rotWithShape="1">
          <a:blip r:embed="rId3">
            <a:extLst>
              <a:ext uri="{28A0092B-C50C-407E-A947-70E740481C1C}">
                <a14:useLocalDpi xmlns:a14="http://schemas.microsoft.com/office/drawing/2010/main" val="0"/>
              </a:ext>
            </a:extLst>
          </a:blip>
          <a:srcRect t="23456" b="8406"/>
          <a:stretch/>
        </p:blipFill>
        <p:spPr bwMode="auto">
          <a:xfrm>
            <a:off x="1515708" y="4442450"/>
            <a:ext cx="4271010" cy="1168400"/>
          </a:xfrm>
          <a:prstGeom prst="rect">
            <a:avLst/>
          </a:prstGeom>
          <a:noFill/>
          <a:ln>
            <a:noFill/>
          </a:ln>
          <a:extLst>
            <a:ext uri="{53640926-AAD7-44D8-BBD7-CCE9431645EC}">
              <a14:shadowObscured xmlns:a14="http://schemas.microsoft.com/office/drawing/2010/main"/>
            </a:ext>
          </a:extLst>
        </p:spPr>
      </p:pic>
      <p:pic>
        <p:nvPicPr>
          <p:cNvPr id="8" name="Picture 7" descr="C:\Users\swong\Documents\Manuals\Office 2013\Word 2013 Core\Screens\L6 Screens\l6-011.png"/>
          <p:cNvPicPr/>
          <p:nvPr/>
        </p:nvPicPr>
        <p:blipFill>
          <a:blip r:embed="rId4">
            <a:extLst>
              <a:ext uri="{28A0092B-C50C-407E-A947-70E740481C1C}">
                <a14:useLocalDpi xmlns:a14="http://schemas.microsoft.com/office/drawing/2010/main" val="0"/>
              </a:ext>
            </a:extLst>
          </a:blip>
          <a:srcRect/>
          <a:stretch>
            <a:fillRect/>
          </a:stretch>
        </p:blipFill>
        <p:spPr bwMode="auto">
          <a:xfrm>
            <a:off x="8456454" y="4177962"/>
            <a:ext cx="224118" cy="311523"/>
          </a:xfrm>
          <a:prstGeom prst="rect">
            <a:avLst/>
          </a:prstGeom>
          <a:noFill/>
          <a:ln>
            <a:noFill/>
          </a:ln>
        </p:spPr>
      </p:pic>
      <p:sp>
        <p:nvSpPr>
          <p:cNvPr id="9" name="Footer Placeholder 8">
            <a:extLst>
              <a:ext uri="{FF2B5EF4-FFF2-40B4-BE49-F238E27FC236}">
                <a16:creationId xmlns:a16="http://schemas.microsoft.com/office/drawing/2014/main" id="{1DC8C287-7CCF-42E2-B5BE-5FB7388F7808}"/>
              </a:ext>
            </a:extLst>
          </p:cNvPr>
          <p:cNvSpPr>
            <a:spLocks noGrp="1"/>
          </p:cNvSpPr>
          <p:nvPr>
            <p:ph type="ftr" sz="quarter" idx="11"/>
          </p:nvPr>
        </p:nvSpPr>
        <p:spPr/>
        <p:txBody>
          <a:bodyPr/>
          <a:lstStyle/>
          <a:p>
            <a:r>
              <a:rPr lang="en-US"/>
              <a:t>© Jasper Learning</a:t>
            </a:r>
          </a:p>
        </p:txBody>
      </p:sp>
      <p:sp>
        <p:nvSpPr>
          <p:cNvPr id="10" name="Slide Number Placeholder 9">
            <a:extLst>
              <a:ext uri="{FF2B5EF4-FFF2-40B4-BE49-F238E27FC236}">
                <a16:creationId xmlns:a16="http://schemas.microsoft.com/office/drawing/2014/main" id="{78B1F60C-67A9-4714-AFD6-2CE7097B8F0C}"/>
              </a:ext>
            </a:extLst>
          </p:cNvPr>
          <p:cNvSpPr>
            <a:spLocks noGrp="1"/>
          </p:cNvSpPr>
          <p:nvPr>
            <p:ph type="sldNum" sz="quarter" idx="12"/>
          </p:nvPr>
        </p:nvSpPr>
        <p:spPr/>
        <p:txBody>
          <a:bodyPr/>
          <a:lstStyle/>
          <a:p>
            <a:fld id="{E76678FA-D766-4D5D-8CB0-03987CC60F10}" type="slidenum">
              <a:rPr lang="en-US" smtClean="0"/>
              <a:t>24</a:t>
            </a:fld>
            <a:endParaRPr lang="en-US"/>
          </a:p>
        </p:txBody>
      </p:sp>
    </p:spTree>
    <p:extLst>
      <p:ext uri="{BB962C8B-B14F-4D97-AF65-F5344CB8AC3E}">
        <p14:creationId xmlns:p14="http://schemas.microsoft.com/office/powerpoint/2010/main" val="29347345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Manipulating Pictures</a:t>
            </a:r>
          </a:p>
        </p:txBody>
      </p:sp>
      <p:sp>
        <p:nvSpPr>
          <p:cNvPr id="3" name="Content Placeholder 2"/>
          <p:cNvSpPr>
            <a:spLocks noGrp="1"/>
          </p:cNvSpPr>
          <p:nvPr>
            <p:ph idx="1"/>
          </p:nvPr>
        </p:nvSpPr>
        <p:spPr/>
        <p:txBody>
          <a:bodyPr>
            <a:normAutofit/>
          </a:bodyPr>
          <a:lstStyle/>
          <a:p>
            <a:r>
              <a:rPr lang="en-US" b="1" dirty="0"/>
              <a:t>Applying Quick Styles</a:t>
            </a:r>
          </a:p>
          <a:p>
            <a:pPr lvl="1"/>
            <a:r>
              <a:rPr lang="en-US" dirty="0"/>
              <a:t>click </a:t>
            </a:r>
            <a:r>
              <a:rPr lang="en-US" b="1" dirty="0"/>
              <a:t>More</a:t>
            </a:r>
            <a:r>
              <a:rPr lang="en-US" dirty="0"/>
              <a:t> to display the Picture Styles Gallery to</a:t>
            </a:r>
            <a:br>
              <a:rPr lang="en-US" dirty="0"/>
            </a:br>
            <a:r>
              <a:rPr lang="en-US" dirty="0"/>
              <a:t>preview different style effects</a:t>
            </a:r>
          </a:p>
          <a:p>
            <a:pPr lvl="1"/>
            <a:endParaRPr lang="en-US" dirty="0"/>
          </a:p>
          <a:p>
            <a:pPr lvl="1"/>
            <a:endParaRPr lang="en-US" dirty="0"/>
          </a:p>
          <a:p>
            <a:pPr lvl="1"/>
            <a:endParaRPr lang="en-US" dirty="0"/>
          </a:p>
          <a:p>
            <a:pPr lvl="1"/>
            <a:r>
              <a:rPr lang="en-US" dirty="0"/>
              <a:t>click </a:t>
            </a:r>
            <a:r>
              <a:rPr lang="en-US" b="1" dirty="0"/>
              <a:t>Picture Border</a:t>
            </a:r>
            <a:r>
              <a:rPr lang="en-US" dirty="0"/>
              <a:t> to apply or modify the border style around</a:t>
            </a:r>
            <a:br>
              <a:rPr lang="en-US" dirty="0"/>
            </a:br>
            <a:r>
              <a:rPr lang="en-US" dirty="0"/>
              <a:t>the picture</a:t>
            </a:r>
          </a:p>
          <a:p>
            <a:pPr marL="457200" lvl="1" indent="0">
              <a:buNone/>
            </a:pPr>
            <a:endParaRPr lang="en-US" dirty="0"/>
          </a:p>
        </p:txBody>
      </p:sp>
      <p:pic>
        <p:nvPicPr>
          <p:cNvPr id="9" name="Picture 8" descr="\\CCISERVER\Common\Publishing\Working\In Development\3260 Word 2016 Core\Screens\wd-287.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475215" y="2070627"/>
            <a:ext cx="2717720" cy="1566144"/>
          </a:xfrm>
          <a:prstGeom prst="rect">
            <a:avLst/>
          </a:prstGeom>
          <a:noFill/>
          <a:ln>
            <a:noFill/>
          </a:ln>
        </p:spPr>
      </p:pic>
      <p:pic>
        <p:nvPicPr>
          <p:cNvPr id="10" name="Picture 9" descr="\\CCISERVER\Common\Publishing\Working\In Development\3260 Word 2016 Core\Screens\wd-288.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744897" y="3854238"/>
            <a:ext cx="1448038" cy="2283762"/>
          </a:xfrm>
          <a:prstGeom prst="rect">
            <a:avLst/>
          </a:prstGeom>
          <a:noFill/>
          <a:ln>
            <a:noFill/>
          </a:ln>
        </p:spPr>
      </p:pic>
      <p:sp>
        <p:nvSpPr>
          <p:cNvPr id="6" name="Footer Placeholder 5">
            <a:extLst>
              <a:ext uri="{FF2B5EF4-FFF2-40B4-BE49-F238E27FC236}">
                <a16:creationId xmlns:a16="http://schemas.microsoft.com/office/drawing/2014/main" id="{74C28D59-5225-4563-94DD-63A464437AA8}"/>
              </a:ext>
            </a:extLst>
          </p:cNvPr>
          <p:cNvSpPr>
            <a:spLocks noGrp="1"/>
          </p:cNvSpPr>
          <p:nvPr>
            <p:ph type="ftr" sz="quarter" idx="11"/>
          </p:nvPr>
        </p:nvSpPr>
        <p:spPr/>
        <p:txBody>
          <a:bodyPr/>
          <a:lstStyle/>
          <a:p>
            <a:r>
              <a:rPr lang="en-US"/>
              <a:t>© Jasper Learning</a:t>
            </a:r>
          </a:p>
        </p:txBody>
      </p:sp>
      <p:sp>
        <p:nvSpPr>
          <p:cNvPr id="7" name="Slide Number Placeholder 6">
            <a:extLst>
              <a:ext uri="{FF2B5EF4-FFF2-40B4-BE49-F238E27FC236}">
                <a16:creationId xmlns:a16="http://schemas.microsoft.com/office/drawing/2014/main" id="{314751D2-487D-41A1-8C9D-9BE52F8348E5}"/>
              </a:ext>
            </a:extLst>
          </p:cNvPr>
          <p:cNvSpPr>
            <a:spLocks noGrp="1"/>
          </p:cNvSpPr>
          <p:nvPr>
            <p:ph type="sldNum" sz="quarter" idx="12"/>
          </p:nvPr>
        </p:nvSpPr>
        <p:spPr/>
        <p:txBody>
          <a:bodyPr/>
          <a:lstStyle/>
          <a:p>
            <a:fld id="{E76678FA-D766-4D5D-8CB0-03987CC60F10}" type="slidenum">
              <a:rPr lang="en-US" smtClean="0"/>
              <a:t>25</a:t>
            </a:fld>
            <a:endParaRPr lang="en-US"/>
          </a:p>
        </p:txBody>
      </p:sp>
    </p:spTree>
    <p:extLst>
      <p:ext uri="{BB962C8B-B14F-4D97-AF65-F5344CB8AC3E}">
        <p14:creationId xmlns:p14="http://schemas.microsoft.com/office/powerpoint/2010/main" val="32873917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Manipulating Pictures</a:t>
            </a:r>
          </a:p>
        </p:txBody>
      </p:sp>
      <p:sp>
        <p:nvSpPr>
          <p:cNvPr id="3" name="Content Placeholder 2"/>
          <p:cNvSpPr>
            <a:spLocks noGrp="1"/>
          </p:cNvSpPr>
          <p:nvPr>
            <p:ph idx="1"/>
          </p:nvPr>
        </p:nvSpPr>
        <p:spPr/>
        <p:txBody>
          <a:bodyPr/>
          <a:lstStyle/>
          <a:p>
            <a:r>
              <a:rPr lang="en-US" b="1" dirty="0"/>
              <a:t>Applying Quick Styles</a:t>
            </a:r>
          </a:p>
          <a:p>
            <a:pPr lvl="1"/>
            <a:r>
              <a:rPr lang="en-US" dirty="0"/>
              <a:t>click </a:t>
            </a:r>
            <a:r>
              <a:rPr lang="en-US" b="1" dirty="0"/>
              <a:t>Picture Effects</a:t>
            </a:r>
            <a:r>
              <a:rPr lang="en-US" dirty="0"/>
              <a:t> to apply or modify special effects, or</a:t>
            </a:r>
          </a:p>
          <a:p>
            <a:pPr lvl="1"/>
            <a:r>
              <a:rPr lang="en-US" dirty="0"/>
              <a:t>click the effect to use from the </a:t>
            </a:r>
            <a:r>
              <a:rPr lang="en-US" b="1" dirty="0"/>
              <a:t>Effects</a:t>
            </a:r>
            <a:r>
              <a:rPr lang="en-US" dirty="0"/>
              <a:t> icon in the Format Picture task pane</a:t>
            </a:r>
          </a:p>
          <a:p>
            <a:pPr lvl="1"/>
            <a:endParaRPr lang="en-US" dirty="0"/>
          </a:p>
        </p:txBody>
      </p:sp>
      <p:pic>
        <p:nvPicPr>
          <p:cNvPr id="6" name="Picture 5" descr="\\CCISERVER\Common\Publishing\Working\In Development\3260 Word 2016 Core\Screens\wd-289.png"/>
          <p:cNvPicPr/>
          <p:nvPr/>
        </p:nvPicPr>
        <p:blipFill>
          <a:blip r:embed="rId2">
            <a:extLst>
              <a:ext uri="{28A0092B-C50C-407E-A947-70E740481C1C}">
                <a14:useLocalDpi xmlns:a14="http://schemas.microsoft.com/office/drawing/2010/main" val="0"/>
              </a:ext>
            </a:extLst>
          </a:blip>
          <a:srcRect/>
          <a:stretch>
            <a:fillRect/>
          </a:stretch>
        </p:blipFill>
        <p:spPr bwMode="auto">
          <a:xfrm>
            <a:off x="1495791" y="3080820"/>
            <a:ext cx="1285952" cy="3009483"/>
          </a:xfrm>
          <a:prstGeom prst="rect">
            <a:avLst/>
          </a:prstGeom>
          <a:noFill/>
          <a:ln>
            <a:noFill/>
          </a:ln>
        </p:spPr>
      </p:pic>
      <p:sp>
        <p:nvSpPr>
          <p:cNvPr id="7" name="Footer Placeholder 6">
            <a:extLst>
              <a:ext uri="{FF2B5EF4-FFF2-40B4-BE49-F238E27FC236}">
                <a16:creationId xmlns:a16="http://schemas.microsoft.com/office/drawing/2014/main" id="{75F6D57E-2FB2-462F-86F1-FC00CA0ADC41}"/>
              </a:ext>
            </a:extLst>
          </p:cNvPr>
          <p:cNvSpPr>
            <a:spLocks noGrp="1"/>
          </p:cNvSpPr>
          <p:nvPr>
            <p:ph type="ftr" sz="quarter" idx="11"/>
          </p:nvPr>
        </p:nvSpPr>
        <p:spPr/>
        <p:txBody>
          <a:bodyPr/>
          <a:lstStyle/>
          <a:p>
            <a:r>
              <a:rPr lang="en-US"/>
              <a:t>© Jasper Learning</a:t>
            </a:r>
          </a:p>
        </p:txBody>
      </p:sp>
      <p:sp>
        <p:nvSpPr>
          <p:cNvPr id="8" name="Slide Number Placeholder 7">
            <a:extLst>
              <a:ext uri="{FF2B5EF4-FFF2-40B4-BE49-F238E27FC236}">
                <a16:creationId xmlns:a16="http://schemas.microsoft.com/office/drawing/2014/main" id="{535F5248-6DD7-4265-B0F7-6F7C2E0A718C}"/>
              </a:ext>
            </a:extLst>
          </p:cNvPr>
          <p:cNvSpPr>
            <a:spLocks noGrp="1"/>
          </p:cNvSpPr>
          <p:nvPr>
            <p:ph type="sldNum" sz="quarter" idx="12"/>
          </p:nvPr>
        </p:nvSpPr>
        <p:spPr/>
        <p:txBody>
          <a:bodyPr/>
          <a:lstStyle/>
          <a:p>
            <a:fld id="{E76678FA-D766-4D5D-8CB0-03987CC60F10}" type="slidenum">
              <a:rPr lang="en-US" smtClean="0"/>
              <a:t>26</a:t>
            </a:fld>
            <a:endParaRPr lang="en-US"/>
          </a:p>
        </p:txBody>
      </p:sp>
    </p:spTree>
    <p:extLst>
      <p:ext uri="{BB962C8B-B14F-4D97-AF65-F5344CB8AC3E}">
        <p14:creationId xmlns:p14="http://schemas.microsoft.com/office/powerpoint/2010/main" val="18923126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Manipulating Pictures</a:t>
            </a:r>
          </a:p>
        </p:txBody>
      </p:sp>
      <p:sp>
        <p:nvSpPr>
          <p:cNvPr id="3" name="Content Placeholder 2"/>
          <p:cNvSpPr>
            <a:spLocks noGrp="1"/>
          </p:cNvSpPr>
          <p:nvPr>
            <p:ph idx="1"/>
          </p:nvPr>
        </p:nvSpPr>
        <p:spPr>
          <a:xfrm>
            <a:off x="838199" y="1690688"/>
            <a:ext cx="7166317" cy="4486275"/>
          </a:xfrm>
        </p:spPr>
        <p:txBody>
          <a:bodyPr>
            <a:normAutofit/>
          </a:bodyPr>
          <a:lstStyle/>
          <a:p>
            <a:r>
              <a:rPr lang="en-US" b="1" dirty="0"/>
              <a:t>Adjusting the Picture’s Color</a:t>
            </a:r>
          </a:p>
          <a:p>
            <a:pPr lvl="1"/>
            <a:r>
              <a:rPr lang="en-US" dirty="0"/>
              <a:t>To adjust the clarity of a picture, under Picture Tools, on the Format tab, in the Adjust group, click </a:t>
            </a:r>
            <a:r>
              <a:rPr lang="en-US" b="1" dirty="0"/>
              <a:t>Corrections</a:t>
            </a:r>
            <a:endParaRPr lang="en-US" dirty="0"/>
          </a:p>
        </p:txBody>
      </p:sp>
      <p:pic>
        <p:nvPicPr>
          <p:cNvPr id="6" name="Picture 5" descr="\\CCISERVER\Common\Publishing\Working\In Development\3260 Word 2016 Core\Screens\wd-282.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107165" y="2157634"/>
            <a:ext cx="3145354" cy="3188089"/>
          </a:xfrm>
          <a:prstGeom prst="rect">
            <a:avLst/>
          </a:prstGeom>
          <a:noFill/>
          <a:ln>
            <a:noFill/>
          </a:ln>
        </p:spPr>
      </p:pic>
      <p:sp>
        <p:nvSpPr>
          <p:cNvPr id="7" name="Footer Placeholder 6">
            <a:extLst>
              <a:ext uri="{FF2B5EF4-FFF2-40B4-BE49-F238E27FC236}">
                <a16:creationId xmlns:a16="http://schemas.microsoft.com/office/drawing/2014/main" id="{BD4CA497-CDF5-4365-AB46-E05708C7A520}"/>
              </a:ext>
            </a:extLst>
          </p:cNvPr>
          <p:cNvSpPr>
            <a:spLocks noGrp="1"/>
          </p:cNvSpPr>
          <p:nvPr>
            <p:ph type="ftr" sz="quarter" idx="11"/>
          </p:nvPr>
        </p:nvSpPr>
        <p:spPr/>
        <p:txBody>
          <a:bodyPr/>
          <a:lstStyle/>
          <a:p>
            <a:r>
              <a:rPr lang="en-US"/>
              <a:t>© Jasper Learning</a:t>
            </a:r>
          </a:p>
        </p:txBody>
      </p:sp>
      <p:sp>
        <p:nvSpPr>
          <p:cNvPr id="8" name="Slide Number Placeholder 7">
            <a:extLst>
              <a:ext uri="{FF2B5EF4-FFF2-40B4-BE49-F238E27FC236}">
                <a16:creationId xmlns:a16="http://schemas.microsoft.com/office/drawing/2014/main" id="{22047FE4-708B-4C45-9CFD-B15F534CACBD}"/>
              </a:ext>
            </a:extLst>
          </p:cNvPr>
          <p:cNvSpPr>
            <a:spLocks noGrp="1"/>
          </p:cNvSpPr>
          <p:nvPr>
            <p:ph type="sldNum" sz="quarter" idx="12"/>
          </p:nvPr>
        </p:nvSpPr>
        <p:spPr/>
        <p:txBody>
          <a:bodyPr/>
          <a:lstStyle/>
          <a:p>
            <a:fld id="{E76678FA-D766-4D5D-8CB0-03987CC60F10}" type="slidenum">
              <a:rPr lang="en-US" smtClean="0"/>
              <a:t>27</a:t>
            </a:fld>
            <a:endParaRPr lang="en-US"/>
          </a:p>
        </p:txBody>
      </p:sp>
    </p:spTree>
    <p:extLst>
      <p:ext uri="{BB962C8B-B14F-4D97-AF65-F5344CB8AC3E}">
        <p14:creationId xmlns:p14="http://schemas.microsoft.com/office/powerpoint/2010/main" val="26003372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Manipulating Pictures</a:t>
            </a:r>
          </a:p>
        </p:txBody>
      </p:sp>
      <p:sp>
        <p:nvSpPr>
          <p:cNvPr id="3" name="Content Placeholder 2"/>
          <p:cNvSpPr>
            <a:spLocks noGrp="1"/>
          </p:cNvSpPr>
          <p:nvPr>
            <p:ph idx="1"/>
          </p:nvPr>
        </p:nvSpPr>
        <p:spPr>
          <a:xfrm>
            <a:off x="838200" y="1690688"/>
            <a:ext cx="6295936" cy="4486275"/>
          </a:xfrm>
        </p:spPr>
        <p:txBody>
          <a:bodyPr/>
          <a:lstStyle/>
          <a:p>
            <a:r>
              <a:rPr lang="en-US" b="1" dirty="0"/>
              <a:t>Adjusting the Picture’s Color</a:t>
            </a:r>
          </a:p>
          <a:p>
            <a:pPr lvl="1"/>
            <a:r>
              <a:rPr lang="en-US" dirty="0"/>
              <a:t>To change the color of the picture, under Picture Tools, on the Format tab, in the Adjust group, click </a:t>
            </a:r>
            <a:r>
              <a:rPr lang="en-US" b="1" dirty="0"/>
              <a:t>Color</a:t>
            </a:r>
            <a:endParaRPr lang="en-US" dirty="0"/>
          </a:p>
        </p:txBody>
      </p:sp>
      <p:pic>
        <p:nvPicPr>
          <p:cNvPr id="6" name="Picture 5" descr="\\CCISERVER\Common\Publishing\Working\In Development\3260 Word 2016 Core\Screens\wd-283.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134136" y="2252211"/>
            <a:ext cx="4088014" cy="3220122"/>
          </a:xfrm>
          <a:prstGeom prst="rect">
            <a:avLst/>
          </a:prstGeom>
          <a:noFill/>
          <a:ln>
            <a:noFill/>
          </a:ln>
        </p:spPr>
      </p:pic>
      <p:sp>
        <p:nvSpPr>
          <p:cNvPr id="7" name="Footer Placeholder 6">
            <a:extLst>
              <a:ext uri="{FF2B5EF4-FFF2-40B4-BE49-F238E27FC236}">
                <a16:creationId xmlns:a16="http://schemas.microsoft.com/office/drawing/2014/main" id="{0AEFF5FB-D8E2-4453-96E1-CEB7AEB630DD}"/>
              </a:ext>
            </a:extLst>
          </p:cNvPr>
          <p:cNvSpPr>
            <a:spLocks noGrp="1"/>
          </p:cNvSpPr>
          <p:nvPr>
            <p:ph type="ftr" sz="quarter" idx="11"/>
          </p:nvPr>
        </p:nvSpPr>
        <p:spPr/>
        <p:txBody>
          <a:bodyPr/>
          <a:lstStyle/>
          <a:p>
            <a:r>
              <a:rPr lang="en-US"/>
              <a:t>© Jasper Learning</a:t>
            </a:r>
          </a:p>
        </p:txBody>
      </p:sp>
      <p:sp>
        <p:nvSpPr>
          <p:cNvPr id="8" name="Slide Number Placeholder 7">
            <a:extLst>
              <a:ext uri="{FF2B5EF4-FFF2-40B4-BE49-F238E27FC236}">
                <a16:creationId xmlns:a16="http://schemas.microsoft.com/office/drawing/2014/main" id="{D8B865B9-F691-4A4C-9CE5-C471CFFCBFC3}"/>
              </a:ext>
            </a:extLst>
          </p:cNvPr>
          <p:cNvSpPr>
            <a:spLocks noGrp="1"/>
          </p:cNvSpPr>
          <p:nvPr>
            <p:ph type="sldNum" sz="quarter" idx="12"/>
          </p:nvPr>
        </p:nvSpPr>
        <p:spPr/>
        <p:txBody>
          <a:bodyPr/>
          <a:lstStyle/>
          <a:p>
            <a:fld id="{E76678FA-D766-4D5D-8CB0-03987CC60F10}" type="slidenum">
              <a:rPr lang="en-US" smtClean="0"/>
              <a:t>28</a:t>
            </a:fld>
            <a:endParaRPr lang="en-US"/>
          </a:p>
        </p:txBody>
      </p:sp>
    </p:spTree>
    <p:extLst>
      <p:ext uri="{BB962C8B-B14F-4D97-AF65-F5344CB8AC3E}">
        <p14:creationId xmlns:p14="http://schemas.microsoft.com/office/powerpoint/2010/main" val="35346788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Manipulating Pictures</a:t>
            </a:r>
          </a:p>
        </p:txBody>
      </p:sp>
      <p:sp>
        <p:nvSpPr>
          <p:cNvPr id="3" name="Content Placeholder 2"/>
          <p:cNvSpPr>
            <a:spLocks noGrp="1"/>
          </p:cNvSpPr>
          <p:nvPr>
            <p:ph idx="1"/>
          </p:nvPr>
        </p:nvSpPr>
        <p:spPr>
          <a:xfrm>
            <a:off x="609600" y="1727797"/>
            <a:ext cx="7224215" cy="4525963"/>
          </a:xfrm>
        </p:spPr>
        <p:txBody>
          <a:bodyPr/>
          <a:lstStyle/>
          <a:p>
            <a:r>
              <a:rPr lang="en-US" b="1" dirty="0"/>
              <a:t>Applying an Artistic Effect</a:t>
            </a:r>
          </a:p>
          <a:p>
            <a:pPr lvl="1"/>
            <a:r>
              <a:rPr lang="en-US" dirty="0"/>
              <a:t>To apply an artistic effect to the picture, under Picture Tools, on the Format tab, in the Adjust group, click </a:t>
            </a:r>
            <a:r>
              <a:rPr lang="en-US" b="1" dirty="0"/>
              <a:t>Artistic Effects</a:t>
            </a:r>
            <a:endParaRPr lang="en-US" dirty="0"/>
          </a:p>
        </p:txBody>
      </p:sp>
      <p:pic>
        <p:nvPicPr>
          <p:cNvPr id="6" name="Picture 5" descr="\\CCISERVER\Common\Publishing\Working\In Development\3260 Word 2016 Core\Screens\wd-284.png"/>
          <p:cNvPicPr/>
          <p:nvPr/>
        </p:nvPicPr>
        <p:blipFill>
          <a:blip r:embed="rId2">
            <a:extLst>
              <a:ext uri="{28A0092B-C50C-407E-A947-70E740481C1C}">
                <a14:useLocalDpi xmlns:a14="http://schemas.microsoft.com/office/drawing/2010/main" val="0"/>
              </a:ext>
            </a:extLst>
          </a:blip>
          <a:srcRect/>
          <a:stretch>
            <a:fillRect/>
          </a:stretch>
        </p:blipFill>
        <p:spPr bwMode="auto">
          <a:xfrm>
            <a:off x="7908037" y="2318191"/>
            <a:ext cx="3443464" cy="2830584"/>
          </a:xfrm>
          <a:prstGeom prst="rect">
            <a:avLst/>
          </a:prstGeom>
          <a:noFill/>
          <a:ln>
            <a:noFill/>
          </a:ln>
        </p:spPr>
      </p:pic>
      <p:sp>
        <p:nvSpPr>
          <p:cNvPr id="7" name="Footer Placeholder 6">
            <a:extLst>
              <a:ext uri="{FF2B5EF4-FFF2-40B4-BE49-F238E27FC236}">
                <a16:creationId xmlns:a16="http://schemas.microsoft.com/office/drawing/2014/main" id="{7895956F-1071-40C7-A084-11EAC38175CE}"/>
              </a:ext>
            </a:extLst>
          </p:cNvPr>
          <p:cNvSpPr>
            <a:spLocks noGrp="1"/>
          </p:cNvSpPr>
          <p:nvPr>
            <p:ph type="ftr" sz="quarter" idx="11"/>
          </p:nvPr>
        </p:nvSpPr>
        <p:spPr/>
        <p:txBody>
          <a:bodyPr/>
          <a:lstStyle/>
          <a:p>
            <a:r>
              <a:rPr lang="en-US"/>
              <a:t>© Jasper Learning</a:t>
            </a:r>
          </a:p>
        </p:txBody>
      </p:sp>
      <p:sp>
        <p:nvSpPr>
          <p:cNvPr id="8" name="Slide Number Placeholder 7">
            <a:extLst>
              <a:ext uri="{FF2B5EF4-FFF2-40B4-BE49-F238E27FC236}">
                <a16:creationId xmlns:a16="http://schemas.microsoft.com/office/drawing/2014/main" id="{79F5929E-D9B6-444C-B778-107375394860}"/>
              </a:ext>
            </a:extLst>
          </p:cNvPr>
          <p:cNvSpPr>
            <a:spLocks noGrp="1"/>
          </p:cNvSpPr>
          <p:nvPr>
            <p:ph type="sldNum" sz="quarter" idx="12"/>
          </p:nvPr>
        </p:nvSpPr>
        <p:spPr/>
        <p:txBody>
          <a:bodyPr/>
          <a:lstStyle/>
          <a:p>
            <a:fld id="{E76678FA-D766-4D5D-8CB0-03987CC60F10}" type="slidenum">
              <a:rPr lang="en-US" smtClean="0"/>
              <a:t>29</a:t>
            </a:fld>
            <a:endParaRPr lang="en-US"/>
          </a:p>
        </p:txBody>
      </p:sp>
    </p:spTree>
    <p:extLst>
      <p:ext uri="{BB962C8B-B14F-4D97-AF65-F5344CB8AC3E}">
        <p14:creationId xmlns:p14="http://schemas.microsoft.com/office/powerpoint/2010/main" val="24993405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Objectives</a:t>
            </a:r>
          </a:p>
        </p:txBody>
      </p:sp>
      <p:sp>
        <p:nvSpPr>
          <p:cNvPr id="3" name="Content Placeholder 2"/>
          <p:cNvSpPr>
            <a:spLocks noGrp="1"/>
          </p:cNvSpPr>
          <p:nvPr>
            <p:ph idx="1"/>
          </p:nvPr>
        </p:nvSpPr>
        <p:spPr/>
        <p:txBody>
          <a:bodyPr numCol="2" spcCol="457200">
            <a:normAutofit/>
          </a:bodyPr>
          <a:lstStyle/>
          <a:p>
            <a:pPr lvl="0"/>
            <a:r>
              <a:rPr lang="en-US" dirty="0"/>
              <a:t>insert and modify pictures </a:t>
            </a:r>
          </a:p>
          <a:p>
            <a:pPr lvl="0"/>
            <a:r>
              <a:rPr lang="en-US" dirty="0"/>
              <a:t>insert screenshots or screen clippings</a:t>
            </a:r>
          </a:p>
          <a:p>
            <a:pPr lvl="0"/>
            <a:r>
              <a:rPr lang="en-US" dirty="0"/>
              <a:t>move or reposition objects</a:t>
            </a:r>
          </a:p>
          <a:p>
            <a:pPr lvl="0"/>
            <a:r>
              <a:rPr lang="en-US" dirty="0"/>
              <a:t>apply picture effects, styles, or artistic effects</a:t>
            </a:r>
          </a:p>
          <a:p>
            <a:r>
              <a:rPr lang="en-US" dirty="0"/>
              <a:t>remove picture backgrounds</a:t>
            </a:r>
          </a:p>
          <a:p>
            <a:endParaRPr lang="en-US" dirty="0"/>
          </a:p>
          <a:p>
            <a:endParaRPr lang="en-US" dirty="0"/>
          </a:p>
          <a:p>
            <a:endParaRPr lang="en-US" dirty="0"/>
          </a:p>
          <a:p>
            <a:pPr lvl="0"/>
            <a:r>
              <a:rPr lang="en-US" dirty="0"/>
              <a:t>create, arrange and enhance shapes </a:t>
            </a:r>
          </a:p>
          <a:p>
            <a:pPr lvl="0"/>
            <a:r>
              <a:rPr lang="en-US" dirty="0"/>
              <a:t>insert text boxes</a:t>
            </a:r>
          </a:p>
          <a:p>
            <a:pPr lvl="0"/>
            <a:r>
              <a:rPr lang="en-US" dirty="0"/>
              <a:t>insert, modify and format SmartArt diagrams</a:t>
            </a:r>
          </a:p>
          <a:p>
            <a:r>
              <a:rPr lang="en-US" dirty="0"/>
              <a:t>add alternative text to objects for accessibility</a:t>
            </a:r>
          </a:p>
          <a:p>
            <a:r>
              <a:rPr lang="en-US" dirty="0"/>
              <a:t>insert and format 3D models</a:t>
            </a:r>
          </a:p>
        </p:txBody>
      </p:sp>
      <p:sp>
        <p:nvSpPr>
          <p:cNvPr id="6" name="Footer Placeholder 5">
            <a:extLst>
              <a:ext uri="{FF2B5EF4-FFF2-40B4-BE49-F238E27FC236}">
                <a16:creationId xmlns:a16="http://schemas.microsoft.com/office/drawing/2014/main" id="{77B7D9FD-3BFB-48D2-A5B5-CB5C188177A2}"/>
              </a:ext>
            </a:extLst>
          </p:cNvPr>
          <p:cNvSpPr>
            <a:spLocks noGrp="1"/>
          </p:cNvSpPr>
          <p:nvPr>
            <p:ph type="ftr" sz="quarter" idx="11"/>
          </p:nvPr>
        </p:nvSpPr>
        <p:spPr/>
        <p:txBody>
          <a:bodyPr/>
          <a:lstStyle/>
          <a:p>
            <a:r>
              <a:rPr lang="en-US"/>
              <a:t>© Jasper Learning</a:t>
            </a:r>
          </a:p>
        </p:txBody>
      </p:sp>
      <p:sp>
        <p:nvSpPr>
          <p:cNvPr id="7" name="Slide Number Placeholder 6">
            <a:extLst>
              <a:ext uri="{FF2B5EF4-FFF2-40B4-BE49-F238E27FC236}">
                <a16:creationId xmlns:a16="http://schemas.microsoft.com/office/drawing/2014/main" id="{D4A7E8AE-62CE-4314-A325-470628F280BE}"/>
              </a:ext>
            </a:extLst>
          </p:cNvPr>
          <p:cNvSpPr>
            <a:spLocks noGrp="1"/>
          </p:cNvSpPr>
          <p:nvPr>
            <p:ph type="sldNum" sz="quarter" idx="12"/>
          </p:nvPr>
        </p:nvSpPr>
        <p:spPr/>
        <p:txBody>
          <a:bodyPr/>
          <a:lstStyle/>
          <a:p>
            <a:fld id="{E76678FA-D766-4D5D-8CB0-03987CC60F10}" type="slidenum">
              <a:rPr lang="en-US" smtClean="0"/>
              <a:t>3</a:t>
            </a:fld>
            <a:endParaRPr lang="en-US"/>
          </a:p>
        </p:txBody>
      </p:sp>
    </p:spTree>
    <p:extLst>
      <p:ext uri="{BB962C8B-B14F-4D97-AF65-F5344CB8AC3E}">
        <p14:creationId xmlns:p14="http://schemas.microsoft.com/office/powerpoint/2010/main" val="41250285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Manipulating Pictures</a:t>
            </a:r>
          </a:p>
        </p:txBody>
      </p:sp>
      <p:sp>
        <p:nvSpPr>
          <p:cNvPr id="3" name="Content Placeholder 2"/>
          <p:cNvSpPr>
            <a:spLocks noGrp="1"/>
          </p:cNvSpPr>
          <p:nvPr>
            <p:ph idx="1"/>
          </p:nvPr>
        </p:nvSpPr>
        <p:spPr/>
        <p:txBody>
          <a:bodyPr/>
          <a:lstStyle/>
          <a:p>
            <a:r>
              <a:rPr lang="en-US" b="1" dirty="0"/>
              <a:t>Inserting Alternative Text</a:t>
            </a:r>
          </a:p>
          <a:p>
            <a:pPr lvl="1"/>
            <a:r>
              <a:rPr lang="en-US" dirty="0"/>
              <a:t>To add Alt Text to an object, right-click the object and select </a:t>
            </a:r>
            <a:r>
              <a:rPr lang="en-US" b="1" dirty="0"/>
              <a:t>Edit Alt Text</a:t>
            </a:r>
            <a:r>
              <a:rPr lang="en-US" dirty="0"/>
              <a:t> </a:t>
            </a:r>
          </a:p>
          <a:p>
            <a:pPr lvl="1"/>
            <a:r>
              <a:rPr lang="en-US" dirty="0"/>
              <a:t>Enter a brief description of the object (or its purpose in </a:t>
            </a:r>
            <a:br>
              <a:rPr lang="en-US" dirty="0"/>
            </a:br>
            <a:r>
              <a:rPr lang="en-US" dirty="0"/>
              <a:t>the document) in the text box</a:t>
            </a:r>
          </a:p>
        </p:txBody>
      </p:sp>
      <p:pic>
        <p:nvPicPr>
          <p:cNvPr id="7" name="Picture 6">
            <a:extLst>
              <a:ext uri="{FF2B5EF4-FFF2-40B4-BE49-F238E27FC236}">
                <a16:creationId xmlns:a16="http://schemas.microsoft.com/office/drawing/2014/main" id="{D06AEAFB-E600-46CC-BF61-4846C6B5FB37}"/>
              </a:ext>
            </a:extLst>
          </p:cNvPr>
          <p:cNvPicPr/>
          <p:nvPr/>
        </p:nvPicPr>
        <p:blipFill>
          <a:blip r:embed="rId2">
            <a:extLst>
              <a:ext uri="{28A0092B-C50C-407E-A947-70E740481C1C}">
                <a14:useLocalDpi xmlns:a14="http://schemas.microsoft.com/office/drawing/2010/main" val="0"/>
              </a:ext>
            </a:extLst>
          </a:blip>
          <a:stretch>
            <a:fillRect/>
          </a:stretch>
        </p:blipFill>
        <p:spPr>
          <a:xfrm>
            <a:off x="8737600" y="2633856"/>
            <a:ext cx="2164109" cy="2782206"/>
          </a:xfrm>
          <a:prstGeom prst="rect">
            <a:avLst/>
          </a:prstGeom>
        </p:spPr>
      </p:pic>
      <p:sp>
        <p:nvSpPr>
          <p:cNvPr id="6" name="Footer Placeholder 5">
            <a:extLst>
              <a:ext uri="{FF2B5EF4-FFF2-40B4-BE49-F238E27FC236}">
                <a16:creationId xmlns:a16="http://schemas.microsoft.com/office/drawing/2014/main" id="{D3E82673-EB63-42BC-AAF6-A166BA6DA983}"/>
              </a:ext>
            </a:extLst>
          </p:cNvPr>
          <p:cNvSpPr>
            <a:spLocks noGrp="1"/>
          </p:cNvSpPr>
          <p:nvPr>
            <p:ph type="ftr" sz="quarter" idx="11"/>
          </p:nvPr>
        </p:nvSpPr>
        <p:spPr/>
        <p:txBody>
          <a:bodyPr/>
          <a:lstStyle/>
          <a:p>
            <a:r>
              <a:rPr lang="en-US"/>
              <a:t>© Jasper Learning</a:t>
            </a:r>
          </a:p>
        </p:txBody>
      </p:sp>
      <p:sp>
        <p:nvSpPr>
          <p:cNvPr id="8" name="Slide Number Placeholder 7">
            <a:extLst>
              <a:ext uri="{FF2B5EF4-FFF2-40B4-BE49-F238E27FC236}">
                <a16:creationId xmlns:a16="http://schemas.microsoft.com/office/drawing/2014/main" id="{15825F4D-500A-464D-B653-DF11C0D0AB06}"/>
              </a:ext>
            </a:extLst>
          </p:cNvPr>
          <p:cNvSpPr>
            <a:spLocks noGrp="1"/>
          </p:cNvSpPr>
          <p:nvPr>
            <p:ph type="sldNum" sz="quarter" idx="12"/>
          </p:nvPr>
        </p:nvSpPr>
        <p:spPr/>
        <p:txBody>
          <a:bodyPr/>
          <a:lstStyle/>
          <a:p>
            <a:fld id="{E76678FA-D766-4D5D-8CB0-03987CC60F10}" type="slidenum">
              <a:rPr lang="en-US" smtClean="0"/>
              <a:t>30</a:t>
            </a:fld>
            <a:endParaRPr lang="en-US"/>
          </a:p>
        </p:txBody>
      </p:sp>
    </p:spTree>
    <p:extLst>
      <p:ext uri="{BB962C8B-B14F-4D97-AF65-F5344CB8AC3E}">
        <p14:creationId xmlns:p14="http://schemas.microsoft.com/office/powerpoint/2010/main" val="6848349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Working with Shape Objects</a:t>
            </a:r>
          </a:p>
        </p:txBody>
      </p:sp>
      <p:sp>
        <p:nvSpPr>
          <p:cNvPr id="3" name="Content Placeholder 2"/>
          <p:cNvSpPr>
            <a:spLocks noGrp="1"/>
          </p:cNvSpPr>
          <p:nvPr>
            <p:ph idx="1"/>
          </p:nvPr>
        </p:nvSpPr>
        <p:spPr>
          <a:xfrm>
            <a:off x="609600" y="1727797"/>
            <a:ext cx="8785225" cy="4525963"/>
          </a:xfrm>
        </p:spPr>
        <p:txBody>
          <a:bodyPr>
            <a:normAutofit/>
          </a:bodyPr>
          <a:lstStyle/>
          <a:p>
            <a:r>
              <a:rPr lang="en-US" dirty="0"/>
              <a:t>On the Insert tab, in the Illustrations group, click </a:t>
            </a:r>
            <a:r>
              <a:rPr lang="en-US" b="1" dirty="0"/>
              <a:t>Shapes</a:t>
            </a:r>
            <a:endParaRPr lang="en-US" dirty="0"/>
          </a:p>
          <a:p>
            <a:r>
              <a:rPr lang="en-US" dirty="0"/>
              <a:t>When creating several shapes related to each other, use the drawing canvas to keep shapes together </a:t>
            </a:r>
          </a:p>
          <a:p>
            <a:pPr lvl="1"/>
            <a:r>
              <a:rPr lang="en-US" dirty="0"/>
              <a:t>To create a drawing canvas, on the Insert tab, in the Illustrations group, click </a:t>
            </a:r>
            <a:r>
              <a:rPr lang="en-US" b="1" dirty="0"/>
              <a:t>Shapes</a:t>
            </a:r>
            <a:r>
              <a:rPr lang="en-US" dirty="0"/>
              <a:t>, and then click </a:t>
            </a:r>
            <a:r>
              <a:rPr lang="en-US" b="1" dirty="0"/>
              <a:t>New Drawing Canvas</a:t>
            </a:r>
            <a:endParaRPr lang="en-US" dirty="0"/>
          </a:p>
          <a:p>
            <a:endParaRPr lang="en-US" dirty="0"/>
          </a:p>
        </p:txBody>
      </p:sp>
      <p:pic>
        <p:nvPicPr>
          <p:cNvPr id="6" name="Picture 5" descr="\\CCISERVER\Common\Publishing\Working\In Development\3260 Word 2016 Core\Screens\wd-325.png"/>
          <p:cNvPicPr/>
          <p:nvPr/>
        </p:nvPicPr>
        <p:blipFill>
          <a:blip r:embed="rId2">
            <a:extLst>
              <a:ext uri="{28A0092B-C50C-407E-A947-70E740481C1C}">
                <a14:useLocalDpi xmlns:a14="http://schemas.microsoft.com/office/drawing/2010/main" val="0"/>
              </a:ext>
            </a:extLst>
          </a:blip>
          <a:srcRect/>
          <a:stretch>
            <a:fillRect/>
          </a:stretch>
        </p:blipFill>
        <p:spPr bwMode="auto">
          <a:xfrm>
            <a:off x="1492769" y="3888128"/>
            <a:ext cx="3332449" cy="1858989"/>
          </a:xfrm>
          <a:prstGeom prst="rect">
            <a:avLst/>
          </a:prstGeom>
          <a:noFill/>
          <a:ln>
            <a:noFill/>
          </a:ln>
        </p:spPr>
      </p:pic>
      <p:pic>
        <p:nvPicPr>
          <p:cNvPr id="7" name="Picture 6" descr="\\CCISERVER\Common\Publishing\Working\In Development\3260 Word 2016 Core\Screens\wd-324.png"/>
          <p:cNvPicPr/>
          <p:nvPr/>
        </p:nvPicPr>
        <p:blipFill>
          <a:blip r:embed="rId3">
            <a:extLst>
              <a:ext uri="{28A0092B-C50C-407E-A947-70E740481C1C}">
                <a14:useLocalDpi xmlns:a14="http://schemas.microsoft.com/office/drawing/2010/main" val="0"/>
              </a:ext>
            </a:extLst>
          </a:blip>
          <a:srcRect/>
          <a:stretch>
            <a:fillRect/>
          </a:stretch>
        </p:blipFill>
        <p:spPr bwMode="auto">
          <a:xfrm>
            <a:off x="9660692" y="1751150"/>
            <a:ext cx="1633229" cy="4525963"/>
          </a:xfrm>
          <a:prstGeom prst="rect">
            <a:avLst/>
          </a:prstGeom>
          <a:noFill/>
          <a:ln>
            <a:noFill/>
          </a:ln>
        </p:spPr>
      </p:pic>
      <p:sp>
        <p:nvSpPr>
          <p:cNvPr id="8" name="Footer Placeholder 7">
            <a:extLst>
              <a:ext uri="{FF2B5EF4-FFF2-40B4-BE49-F238E27FC236}">
                <a16:creationId xmlns:a16="http://schemas.microsoft.com/office/drawing/2014/main" id="{CF5AF45D-F08D-4DD7-B6D9-D14D1D0C13C8}"/>
              </a:ext>
            </a:extLst>
          </p:cNvPr>
          <p:cNvSpPr>
            <a:spLocks noGrp="1"/>
          </p:cNvSpPr>
          <p:nvPr>
            <p:ph type="ftr" sz="quarter" idx="11"/>
          </p:nvPr>
        </p:nvSpPr>
        <p:spPr/>
        <p:txBody>
          <a:bodyPr/>
          <a:lstStyle/>
          <a:p>
            <a:r>
              <a:rPr lang="en-US"/>
              <a:t>© Jasper Learning</a:t>
            </a:r>
          </a:p>
        </p:txBody>
      </p:sp>
      <p:sp>
        <p:nvSpPr>
          <p:cNvPr id="9" name="Slide Number Placeholder 8">
            <a:extLst>
              <a:ext uri="{FF2B5EF4-FFF2-40B4-BE49-F238E27FC236}">
                <a16:creationId xmlns:a16="http://schemas.microsoft.com/office/drawing/2014/main" id="{31A1857F-11EE-49D2-A51D-C2B4CD4FB156}"/>
              </a:ext>
            </a:extLst>
          </p:cNvPr>
          <p:cNvSpPr>
            <a:spLocks noGrp="1"/>
          </p:cNvSpPr>
          <p:nvPr>
            <p:ph type="sldNum" sz="quarter" idx="12"/>
          </p:nvPr>
        </p:nvSpPr>
        <p:spPr/>
        <p:txBody>
          <a:bodyPr/>
          <a:lstStyle/>
          <a:p>
            <a:fld id="{E76678FA-D766-4D5D-8CB0-03987CC60F10}" type="slidenum">
              <a:rPr lang="en-US" smtClean="0"/>
              <a:t>31</a:t>
            </a:fld>
            <a:endParaRPr lang="en-US"/>
          </a:p>
        </p:txBody>
      </p:sp>
    </p:spTree>
    <p:extLst>
      <p:ext uri="{BB962C8B-B14F-4D97-AF65-F5344CB8AC3E}">
        <p14:creationId xmlns:p14="http://schemas.microsoft.com/office/powerpoint/2010/main" val="36203073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Working with Shape Objects</a:t>
            </a:r>
          </a:p>
        </p:txBody>
      </p:sp>
      <p:sp>
        <p:nvSpPr>
          <p:cNvPr id="3" name="Content Placeholder 2"/>
          <p:cNvSpPr>
            <a:spLocks noGrp="1"/>
          </p:cNvSpPr>
          <p:nvPr>
            <p:ph idx="1"/>
          </p:nvPr>
        </p:nvSpPr>
        <p:spPr/>
        <p:txBody>
          <a:bodyPr>
            <a:normAutofit/>
          </a:bodyPr>
          <a:lstStyle/>
          <a:p>
            <a:r>
              <a:rPr lang="en-US" b="1" dirty="0"/>
              <a:t>Drawing Shapes</a:t>
            </a:r>
          </a:p>
          <a:p>
            <a:pPr lvl="1"/>
            <a:r>
              <a:rPr lang="en-US" dirty="0"/>
              <a:t>Use the crosshair to draw a shape, starting at the top left corner and dragging to the required size for the shape</a:t>
            </a:r>
          </a:p>
          <a:p>
            <a:pPr lvl="1"/>
            <a:r>
              <a:rPr lang="en-US" dirty="0"/>
              <a:t>For precise measurements or a consistent size for shapes, </a:t>
            </a:r>
            <a:br>
              <a:rPr lang="en-US" dirty="0"/>
            </a:br>
            <a:r>
              <a:rPr lang="en-US" dirty="0"/>
              <a:t>click the </a:t>
            </a:r>
            <a:r>
              <a:rPr lang="en-US" b="1" dirty="0"/>
              <a:t>View</a:t>
            </a:r>
            <a:r>
              <a:rPr lang="en-US" dirty="0"/>
              <a:t> tab and, in the Show group, click </a:t>
            </a:r>
            <a:r>
              <a:rPr lang="en-US" b="1" dirty="0"/>
              <a:t>Gridlines</a:t>
            </a:r>
            <a:endParaRPr lang="en-US" dirty="0"/>
          </a:p>
          <a:p>
            <a:pPr lvl="1"/>
            <a:r>
              <a:rPr lang="en-US" dirty="0"/>
              <a:t>To draw a straight line or a perfectly proportioned object, </a:t>
            </a:r>
            <a:br>
              <a:rPr lang="en-US" dirty="0"/>
            </a:br>
            <a:r>
              <a:rPr lang="en-US" dirty="0"/>
              <a:t>press SHIFT, and then click and drag to begin drawing the object to the required size</a:t>
            </a:r>
          </a:p>
          <a:p>
            <a:pPr lvl="1"/>
            <a:r>
              <a:rPr lang="en-US" dirty="0"/>
              <a:t>To draw an object that is an equal distance in height or width from its center point, press CTRL as you draw the object to the required size </a:t>
            </a:r>
          </a:p>
          <a:p>
            <a:pPr lvl="1"/>
            <a:endParaRPr lang="en-US" dirty="0"/>
          </a:p>
        </p:txBody>
      </p:sp>
      <p:pic>
        <p:nvPicPr>
          <p:cNvPr id="9" name="Picture 8" descr="\\CCISERVER\Common\Publishing\Working\In Development\3260 Word 2016 Core\Screens\wd-327.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70122" y="2793058"/>
            <a:ext cx="2099627" cy="1105598"/>
          </a:xfrm>
          <a:prstGeom prst="rect">
            <a:avLst/>
          </a:prstGeom>
          <a:noFill/>
          <a:ln>
            <a:noFill/>
          </a:ln>
        </p:spPr>
      </p:pic>
      <p:sp>
        <p:nvSpPr>
          <p:cNvPr id="6" name="Footer Placeholder 5">
            <a:extLst>
              <a:ext uri="{FF2B5EF4-FFF2-40B4-BE49-F238E27FC236}">
                <a16:creationId xmlns:a16="http://schemas.microsoft.com/office/drawing/2014/main" id="{DEBCA839-F310-455E-B635-1434376230BE}"/>
              </a:ext>
            </a:extLst>
          </p:cNvPr>
          <p:cNvSpPr>
            <a:spLocks noGrp="1"/>
          </p:cNvSpPr>
          <p:nvPr>
            <p:ph type="ftr" sz="quarter" idx="11"/>
          </p:nvPr>
        </p:nvSpPr>
        <p:spPr/>
        <p:txBody>
          <a:bodyPr/>
          <a:lstStyle/>
          <a:p>
            <a:r>
              <a:rPr lang="en-US"/>
              <a:t>© Jasper Learning</a:t>
            </a:r>
          </a:p>
        </p:txBody>
      </p:sp>
      <p:sp>
        <p:nvSpPr>
          <p:cNvPr id="7" name="Slide Number Placeholder 6">
            <a:extLst>
              <a:ext uri="{FF2B5EF4-FFF2-40B4-BE49-F238E27FC236}">
                <a16:creationId xmlns:a16="http://schemas.microsoft.com/office/drawing/2014/main" id="{D4C84522-C5F0-4928-BCDF-43AFBCCCA61B}"/>
              </a:ext>
            </a:extLst>
          </p:cNvPr>
          <p:cNvSpPr>
            <a:spLocks noGrp="1"/>
          </p:cNvSpPr>
          <p:nvPr>
            <p:ph type="sldNum" sz="quarter" idx="12"/>
          </p:nvPr>
        </p:nvSpPr>
        <p:spPr/>
        <p:txBody>
          <a:bodyPr/>
          <a:lstStyle/>
          <a:p>
            <a:fld id="{E76678FA-D766-4D5D-8CB0-03987CC60F10}" type="slidenum">
              <a:rPr lang="en-US" smtClean="0"/>
              <a:t>32</a:t>
            </a:fld>
            <a:endParaRPr lang="en-US"/>
          </a:p>
        </p:txBody>
      </p:sp>
    </p:spTree>
    <p:extLst>
      <p:ext uri="{BB962C8B-B14F-4D97-AF65-F5344CB8AC3E}">
        <p14:creationId xmlns:p14="http://schemas.microsoft.com/office/powerpoint/2010/main" val="8047439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Working with Shape Objects</a:t>
            </a:r>
          </a:p>
        </p:txBody>
      </p:sp>
      <p:sp>
        <p:nvSpPr>
          <p:cNvPr id="3" name="Content Placeholder 2"/>
          <p:cNvSpPr>
            <a:spLocks noGrp="1"/>
          </p:cNvSpPr>
          <p:nvPr>
            <p:ph idx="1"/>
          </p:nvPr>
        </p:nvSpPr>
        <p:spPr/>
        <p:txBody>
          <a:bodyPr>
            <a:normAutofit/>
          </a:bodyPr>
          <a:lstStyle/>
          <a:p>
            <a:r>
              <a:rPr lang="en-US" b="1" dirty="0"/>
              <a:t>Drawing Shapes</a:t>
            </a:r>
          </a:p>
          <a:p>
            <a:pPr lvl="1"/>
            <a:r>
              <a:rPr lang="en-US" dirty="0"/>
              <a:t>To insert text into an object:</a:t>
            </a:r>
          </a:p>
          <a:p>
            <a:pPr lvl="2"/>
            <a:r>
              <a:rPr lang="en-US" dirty="0"/>
              <a:t>select the object and begin typing, or</a:t>
            </a:r>
          </a:p>
          <a:p>
            <a:pPr lvl="2"/>
            <a:r>
              <a:rPr lang="en-US" dirty="0"/>
              <a:t>click </a:t>
            </a:r>
            <a:r>
              <a:rPr lang="en-US" b="1" dirty="0"/>
              <a:t>Draw Text Box</a:t>
            </a:r>
            <a:r>
              <a:rPr lang="en-US" dirty="0"/>
              <a:t> from the Format tab of the Drawing Tools Ribbon, or</a:t>
            </a:r>
          </a:p>
          <a:p>
            <a:pPr lvl="2"/>
            <a:r>
              <a:rPr lang="en-US" dirty="0"/>
              <a:t>right-click the object and click </a:t>
            </a:r>
            <a:r>
              <a:rPr lang="en-US" b="1" dirty="0"/>
              <a:t>Add Text</a:t>
            </a:r>
            <a:endParaRPr lang="en-US" dirty="0"/>
          </a:p>
          <a:p>
            <a:pPr lvl="1"/>
            <a:r>
              <a:rPr lang="en-US" dirty="0"/>
              <a:t>To edit text, click in the text area and make the appropriate changes</a:t>
            </a:r>
          </a:p>
          <a:p>
            <a:pPr lvl="1"/>
            <a:r>
              <a:rPr lang="en-US" dirty="0"/>
              <a:t>To create a text object only, click </a:t>
            </a:r>
            <a:r>
              <a:rPr lang="en-US" b="1" dirty="0"/>
              <a:t>Text Box</a:t>
            </a:r>
            <a:r>
              <a:rPr lang="en-US" dirty="0"/>
              <a:t> from the Shapes menu</a:t>
            </a:r>
          </a:p>
        </p:txBody>
      </p:sp>
      <p:sp>
        <p:nvSpPr>
          <p:cNvPr id="6" name="Footer Placeholder 5">
            <a:extLst>
              <a:ext uri="{FF2B5EF4-FFF2-40B4-BE49-F238E27FC236}">
                <a16:creationId xmlns:a16="http://schemas.microsoft.com/office/drawing/2014/main" id="{C378810D-08E2-4E31-9F49-25211D886422}"/>
              </a:ext>
            </a:extLst>
          </p:cNvPr>
          <p:cNvSpPr>
            <a:spLocks noGrp="1"/>
          </p:cNvSpPr>
          <p:nvPr>
            <p:ph type="ftr" sz="quarter" idx="11"/>
          </p:nvPr>
        </p:nvSpPr>
        <p:spPr/>
        <p:txBody>
          <a:bodyPr/>
          <a:lstStyle/>
          <a:p>
            <a:r>
              <a:rPr lang="en-US"/>
              <a:t>© Jasper Learning</a:t>
            </a:r>
          </a:p>
        </p:txBody>
      </p:sp>
      <p:sp>
        <p:nvSpPr>
          <p:cNvPr id="7" name="Slide Number Placeholder 6">
            <a:extLst>
              <a:ext uri="{FF2B5EF4-FFF2-40B4-BE49-F238E27FC236}">
                <a16:creationId xmlns:a16="http://schemas.microsoft.com/office/drawing/2014/main" id="{60D03B75-9409-4AA3-8176-2701AD3B14A8}"/>
              </a:ext>
            </a:extLst>
          </p:cNvPr>
          <p:cNvSpPr>
            <a:spLocks noGrp="1"/>
          </p:cNvSpPr>
          <p:nvPr>
            <p:ph type="sldNum" sz="quarter" idx="12"/>
          </p:nvPr>
        </p:nvSpPr>
        <p:spPr/>
        <p:txBody>
          <a:bodyPr/>
          <a:lstStyle/>
          <a:p>
            <a:fld id="{E76678FA-D766-4D5D-8CB0-03987CC60F10}" type="slidenum">
              <a:rPr lang="en-US" smtClean="0"/>
              <a:t>33</a:t>
            </a:fld>
            <a:endParaRPr lang="en-US"/>
          </a:p>
        </p:txBody>
      </p:sp>
    </p:spTree>
    <p:extLst>
      <p:ext uri="{BB962C8B-B14F-4D97-AF65-F5344CB8AC3E}">
        <p14:creationId xmlns:p14="http://schemas.microsoft.com/office/powerpoint/2010/main" val="3346864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Working with Shape Objects</a:t>
            </a:r>
          </a:p>
        </p:txBody>
      </p:sp>
      <p:sp>
        <p:nvSpPr>
          <p:cNvPr id="3" name="Content Placeholder 2"/>
          <p:cNvSpPr>
            <a:spLocks noGrp="1"/>
          </p:cNvSpPr>
          <p:nvPr>
            <p:ph idx="1"/>
          </p:nvPr>
        </p:nvSpPr>
        <p:spPr>
          <a:xfrm>
            <a:off x="609600" y="1727797"/>
            <a:ext cx="7296444" cy="4525963"/>
          </a:xfrm>
        </p:spPr>
        <p:txBody>
          <a:bodyPr>
            <a:normAutofit/>
          </a:bodyPr>
          <a:lstStyle/>
          <a:p>
            <a:r>
              <a:rPr lang="en-US" b="1" dirty="0"/>
              <a:t>Using Text Boxes</a:t>
            </a:r>
          </a:p>
          <a:p>
            <a:pPr lvl="1"/>
            <a:r>
              <a:rPr lang="en-US" dirty="0"/>
              <a:t>Text Box Gallery contains pre-formatted text </a:t>
            </a:r>
            <a:br>
              <a:rPr lang="en-US" dirty="0"/>
            </a:br>
            <a:r>
              <a:rPr lang="en-US" dirty="0"/>
              <a:t>boxes into which you can enter text directly to offset information or draw attention to a particular message</a:t>
            </a:r>
          </a:p>
          <a:p>
            <a:pPr lvl="1"/>
            <a:r>
              <a:rPr lang="en-US" dirty="0"/>
              <a:t>To use a text box, on the Insert</a:t>
            </a:r>
            <a:r>
              <a:rPr lang="en-US" b="1" dirty="0"/>
              <a:t> </a:t>
            </a:r>
            <a:r>
              <a:rPr lang="en-US" dirty="0"/>
              <a:t>tab, in the Text</a:t>
            </a:r>
            <a:r>
              <a:rPr lang="en-US" b="1" dirty="0"/>
              <a:t> </a:t>
            </a:r>
            <a:r>
              <a:rPr lang="en-US" dirty="0"/>
              <a:t>group, click </a:t>
            </a:r>
            <a:r>
              <a:rPr lang="en-US" b="1" dirty="0"/>
              <a:t>Text Box</a:t>
            </a:r>
            <a:endParaRPr lang="en-US" dirty="0"/>
          </a:p>
          <a:p>
            <a:endParaRPr lang="en-US" dirty="0"/>
          </a:p>
        </p:txBody>
      </p:sp>
      <p:pic>
        <p:nvPicPr>
          <p:cNvPr id="6" name="Picture 5" descr="\\CCISERVER\Common\Publishing\Working\In Development\3260 Word 2016 Core\Screens\wd-371.png"/>
          <p:cNvPicPr/>
          <p:nvPr/>
        </p:nvPicPr>
        <p:blipFill>
          <a:blip r:embed="rId2">
            <a:extLst>
              <a:ext uri="{28A0092B-C50C-407E-A947-70E740481C1C}">
                <a14:useLocalDpi xmlns:a14="http://schemas.microsoft.com/office/drawing/2010/main" val="0"/>
              </a:ext>
            </a:extLst>
          </a:blip>
          <a:srcRect/>
          <a:stretch>
            <a:fillRect/>
          </a:stretch>
        </p:blipFill>
        <p:spPr bwMode="auto">
          <a:xfrm>
            <a:off x="8117058" y="2099547"/>
            <a:ext cx="3317424" cy="4054565"/>
          </a:xfrm>
          <a:prstGeom prst="rect">
            <a:avLst/>
          </a:prstGeom>
          <a:noFill/>
          <a:ln>
            <a:noFill/>
          </a:ln>
        </p:spPr>
      </p:pic>
      <p:sp>
        <p:nvSpPr>
          <p:cNvPr id="7" name="Footer Placeholder 6">
            <a:extLst>
              <a:ext uri="{FF2B5EF4-FFF2-40B4-BE49-F238E27FC236}">
                <a16:creationId xmlns:a16="http://schemas.microsoft.com/office/drawing/2014/main" id="{FCC22670-B891-42C6-989E-0DA50B8D91F8}"/>
              </a:ext>
            </a:extLst>
          </p:cNvPr>
          <p:cNvSpPr>
            <a:spLocks noGrp="1"/>
          </p:cNvSpPr>
          <p:nvPr>
            <p:ph type="ftr" sz="quarter" idx="11"/>
          </p:nvPr>
        </p:nvSpPr>
        <p:spPr/>
        <p:txBody>
          <a:bodyPr/>
          <a:lstStyle/>
          <a:p>
            <a:r>
              <a:rPr lang="en-US"/>
              <a:t>© Jasper Learning</a:t>
            </a:r>
          </a:p>
        </p:txBody>
      </p:sp>
      <p:sp>
        <p:nvSpPr>
          <p:cNvPr id="8" name="Slide Number Placeholder 7">
            <a:extLst>
              <a:ext uri="{FF2B5EF4-FFF2-40B4-BE49-F238E27FC236}">
                <a16:creationId xmlns:a16="http://schemas.microsoft.com/office/drawing/2014/main" id="{DD5265BD-6138-46D5-9162-3109D630F802}"/>
              </a:ext>
            </a:extLst>
          </p:cNvPr>
          <p:cNvSpPr>
            <a:spLocks noGrp="1"/>
          </p:cNvSpPr>
          <p:nvPr>
            <p:ph type="sldNum" sz="quarter" idx="12"/>
          </p:nvPr>
        </p:nvSpPr>
        <p:spPr/>
        <p:txBody>
          <a:bodyPr/>
          <a:lstStyle/>
          <a:p>
            <a:fld id="{E76678FA-D766-4D5D-8CB0-03987CC60F10}" type="slidenum">
              <a:rPr lang="en-US" smtClean="0"/>
              <a:t>34</a:t>
            </a:fld>
            <a:endParaRPr lang="en-US"/>
          </a:p>
        </p:txBody>
      </p:sp>
    </p:spTree>
    <p:extLst>
      <p:ext uri="{BB962C8B-B14F-4D97-AF65-F5344CB8AC3E}">
        <p14:creationId xmlns:p14="http://schemas.microsoft.com/office/powerpoint/2010/main" val="17235482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Working with Shape Objects</a:t>
            </a:r>
          </a:p>
        </p:txBody>
      </p:sp>
      <p:sp>
        <p:nvSpPr>
          <p:cNvPr id="3" name="Content Placeholder 2"/>
          <p:cNvSpPr>
            <a:spLocks noGrp="1"/>
          </p:cNvSpPr>
          <p:nvPr>
            <p:ph idx="1"/>
          </p:nvPr>
        </p:nvSpPr>
        <p:spPr/>
        <p:txBody>
          <a:bodyPr>
            <a:normAutofit/>
          </a:bodyPr>
          <a:lstStyle/>
          <a:p>
            <a:r>
              <a:rPr lang="en-US" b="1" dirty="0"/>
              <a:t>Manipulating Shapes</a:t>
            </a:r>
          </a:p>
          <a:p>
            <a:pPr lvl="1"/>
            <a:r>
              <a:rPr lang="en-US" dirty="0"/>
              <a:t>click a drawn object to select it</a:t>
            </a:r>
          </a:p>
          <a:p>
            <a:pPr lvl="1"/>
            <a:r>
              <a:rPr lang="en-US" dirty="0"/>
              <a:t>to select multiple objects, click the first object, press SHIFT or CTRL, and then click other objects; or</a:t>
            </a:r>
          </a:p>
          <a:p>
            <a:pPr lvl="1"/>
            <a:r>
              <a:rPr lang="en-US" dirty="0"/>
              <a:t>on Home tab, in the Editing group, click </a:t>
            </a:r>
            <a:r>
              <a:rPr lang="en-US" b="1" dirty="0"/>
              <a:t>Select</a:t>
            </a:r>
            <a:r>
              <a:rPr lang="en-US" dirty="0"/>
              <a:t>, and then click</a:t>
            </a:r>
            <a:br>
              <a:rPr lang="en-US" dirty="0"/>
            </a:br>
            <a:r>
              <a:rPr lang="en-US" b="1" dirty="0"/>
              <a:t>Selection Pane</a:t>
            </a:r>
          </a:p>
          <a:p>
            <a:pPr lvl="2"/>
            <a:r>
              <a:rPr lang="en-US" dirty="0"/>
              <a:t>Choose </a:t>
            </a:r>
            <a:r>
              <a:rPr lang="en-US" b="1" dirty="0"/>
              <a:t>Select Objects</a:t>
            </a:r>
            <a:r>
              <a:rPr lang="en-US" dirty="0"/>
              <a:t> to draw a marquee around the objects </a:t>
            </a:r>
          </a:p>
          <a:p>
            <a:pPr lvl="1"/>
            <a:r>
              <a:rPr lang="en-US" dirty="0"/>
              <a:t>If the objects are very close to each other, zoom in to the objects and press SHIFT or CTRL to select specific objects</a:t>
            </a:r>
          </a:p>
          <a:p>
            <a:pPr lvl="1"/>
            <a:endParaRPr lang="en-US" dirty="0"/>
          </a:p>
        </p:txBody>
      </p:sp>
      <p:pic>
        <p:nvPicPr>
          <p:cNvPr id="6" name="Picture 5" descr="\\CCISERVER\Common\Publishing\Working\In Development\3260 Word 2016 Core\Screens\wd-328.png"/>
          <p:cNvPicPr/>
          <p:nvPr/>
        </p:nvPicPr>
        <p:blipFill>
          <a:blip r:embed="rId2">
            <a:extLst>
              <a:ext uri="{28A0092B-C50C-407E-A947-70E740481C1C}">
                <a14:useLocalDpi xmlns:a14="http://schemas.microsoft.com/office/drawing/2010/main" val="0"/>
              </a:ext>
            </a:extLst>
          </a:blip>
          <a:srcRect/>
          <a:stretch>
            <a:fillRect/>
          </a:stretch>
        </p:blipFill>
        <p:spPr bwMode="auto">
          <a:xfrm>
            <a:off x="9663583" y="3161708"/>
            <a:ext cx="1706166" cy="1297745"/>
          </a:xfrm>
          <a:prstGeom prst="rect">
            <a:avLst/>
          </a:prstGeom>
          <a:noFill/>
          <a:ln>
            <a:noFill/>
          </a:ln>
        </p:spPr>
      </p:pic>
      <p:sp>
        <p:nvSpPr>
          <p:cNvPr id="7" name="Footer Placeholder 6">
            <a:extLst>
              <a:ext uri="{FF2B5EF4-FFF2-40B4-BE49-F238E27FC236}">
                <a16:creationId xmlns:a16="http://schemas.microsoft.com/office/drawing/2014/main" id="{BED36694-5DDB-4124-A814-D491E8AFA449}"/>
              </a:ext>
            </a:extLst>
          </p:cNvPr>
          <p:cNvSpPr>
            <a:spLocks noGrp="1"/>
          </p:cNvSpPr>
          <p:nvPr>
            <p:ph type="ftr" sz="quarter" idx="11"/>
          </p:nvPr>
        </p:nvSpPr>
        <p:spPr/>
        <p:txBody>
          <a:bodyPr/>
          <a:lstStyle/>
          <a:p>
            <a:r>
              <a:rPr lang="en-US"/>
              <a:t>© Jasper Learning</a:t>
            </a:r>
          </a:p>
        </p:txBody>
      </p:sp>
      <p:sp>
        <p:nvSpPr>
          <p:cNvPr id="8" name="Slide Number Placeholder 7">
            <a:extLst>
              <a:ext uri="{FF2B5EF4-FFF2-40B4-BE49-F238E27FC236}">
                <a16:creationId xmlns:a16="http://schemas.microsoft.com/office/drawing/2014/main" id="{83A779C5-A5EC-4288-A1C5-44820CEAD016}"/>
              </a:ext>
            </a:extLst>
          </p:cNvPr>
          <p:cNvSpPr>
            <a:spLocks noGrp="1"/>
          </p:cNvSpPr>
          <p:nvPr>
            <p:ph type="sldNum" sz="quarter" idx="12"/>
          </p:nvPr>
        </p:nvSpPr>
        <p:spPr/>
        <p:txBody>
          <a:bodyPr/>
          <a:lstStyle/>
          <a:p>
            <a:fld id="{E76678FA-D766-4D5D-8CB0-03987CC60F10}" type="slidenum">
              <a:rPr lang="en-US" smtClean="0"/>
              <a:t>35</a:t>
            </a:fld>
            <a:endParaRPr lang="en-US"/>
          </a:p>
        </p:txBody>
      </p:sp>
    </p:spTree>
    <p:extLst>
      <p:ext uri="{BB962C8B-B14F-4D97-AF65-F5344CB8AC3E}">
        <p14:creationId xmlns:p14="http://schemas.microsoft.com/office/powerpoint/2010/main" val="24465771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Working with Shape Objects</a:t>
            </a:r>
          </a:p>
        </p:txBody>
      </p:sp>
      <p:sp>
        <p:nvSpPr>
          <p:cNvPr id="3" name="Content Placeholder 2"/>
          <p:cNvSpPr>
            <a:spLocks noGrp="1"/>
          </p:cNvSpPr>
          <p:nvPr>
            <p:ph idx="1"/>
          </p:nvPr>
        </p:nvSpPr>
        <p:spPr/>
        <p:txBody>
          <a:bodyPr>
            <a:normAutofit/>
          </a:bodyPr>
          <a:lstStyle/>
          <a:p>
            <a:r>
              <a:rPr lang="en-US" b="1" dirty="0"/>
              <a:t>Manipulating Shapes</a:t>
            </a:r>
          </a:p>
          <a:p>
            <a:pPr lvl="1"/>
            <a:r>
              <a:rPr lang="en-US" dirty="0"/>
              <a:t>Handles appear around selected objects until you click somewhere else in the  document window</a:t>
            </a:r>
          </a:p>
          <a:p>
            <a:pPr lvl="1"/>
            <a:endParaRPr lang="en-US" sz="2400" dirty="0"/>
          </a:p>
          <a:p>
            <a:pPr lvl="1"/>
            <a:endParaRPr lang="en-US" sz="2400" dirty="0"/>
          </a:p>
          <a:p>
            <a:pPr lvl="1"/>
            <a:endParaRPr lang="en-US" sz="2400" dirty="0"/>
          </a:p>
          <a:p>
            <a:pPr lvl="1"/>
            <a:endParaRPr lang="en-US" sz="2400" dirty="0"/>
          </a:p>
          <a:p>
            <a:pPr lvl="1"/>
            <a:r>
              <a:rPr lang="en-US" dirty="0"/>
              <a:t>To delete an object, select the object, then press DELETE</a:t>
            </a:r>
          </a:p>
          <a:p>
            <a:pPr lvl="1"/>
            <a:endParaRPr lang="en-US" dirty="0"/>
          </a:p>
        </p:txBody>
      </p:sp>
      <p:grpSp>
        <p:nvGrpSpPr>
          <p:cNvPr id="6" name="Canvas 2031"/>
          <p:cNvGrpSpPr/>
          <p:nvPr/>
        </p:nvGrpSpPr>
        <p:grpSpPr>
          <a:xfrm>
            <a:off x="1717039" y="2994595"/>
            <a:ext cx="6756126" cy="1577658"/>
            <a:chOff x="0" y="0"/>
            <a:chExt cx="5354320" cy="1250315"/>
          </a:xfrm>
        </p:grpSpPr>
        <p:sp>
          <p:nvSpPr>
            <p:cNvPr id="7" name="Rectangle 6"/>
            <p:cNvSpPr/>
            <p:nvPr/>
          </p:nvSpPr>
          <p:spPr>
            <a:xfrm>
              <a:off x="0" y="0"/>
              <a:ext cx="5354320" cy="1250315"/>
            </a:xfrm>
            <a:prstGeom prst="rect">
              <a:avLst/>
            </a:prstGeom>
          </p:spPr>
        </p:sp>
        <p:pic>
          <p:nvPicPr>
            <p:cNvPr id="8" name="Picture 7" descr="Screens/wd-335.png"/>
            <p:cNvPicPr/>
            <p:nvPr/>
          </p:nvPicPr>
          <p:blipFill>
            <a:blip r:embed="rId2">
              <a:extLst>
                <a:ext uri="{28A0092B-C50C-407E-A947-70E740481C1C}">
                  <a14:useLocalDpi xmlns:a14="http://schemas.microsoft.com/office/drawing/2010/main" val="0"/>
                </a:ext>
              </a:extLst>
            </a:blip>
            <a:srcRect/>
            <a:stretch>
              <a:fillRect/>
            </a:stretch>
          </p:blipFill>
          <p:spPr bwMode="auto">
            <a:xfrm>
              <a:off x="2352611" y="17"/>
              <a:ext cx="1616075" cy="719455"/>
            </a:xfrm>
            <a:prstGeom prst="rect">
              <a:avLst/>
            </a:prstGeom>
            <a:noFill/>
            <a:ln>
              <a:noFill/>
            </a:ln>
          </p:spPr>
        </p:pic>
        <p:pic>
          <p:nvPicPr>
            <p:cNvPr id="9" name="Picture 8" descr="Screens/wd-337.png"/>
            <p:cNvPicPr/>
            <p:nvPr/>
          </p:nvPicPr>
          <p:blipFill>
            <a:blip r:embed="rId3">
              <a:extLst>
                <a:ext uri="{28A0092B-C50C-407E-A947-70E740481C1C}">
                  <a14:useLocalDpi xmlns:a14="http://schemas.microsoft.com/office/drawing/2010/main" val="0"/>
                </a:ext>
              </a:extLst>
            </a:blip>
            <a:srcRect/>
            <a:stretch>
              <a:fillRect/>
            </a:stretch>
          </p:blipFill>
          <p:spPr bwMode="auto">
            <a:xfrm>
              <a:off x="180000" y="73169"/>
              <a:ext cx="819150" cy="640715"/>
            </a:xfrm>
            <a:prstGeom prst="rect">
              <a:avLst/>
            </a:prstGeom>
            <a:noFill/>
            <a:ln>
              <a:noFill/>
            </a:ln>
          </p:spPr>
        </p:pic>
        <p:pic>
          <p:nvPicPr>
            <p:cNvPr id="10" name="Picture 9" descr="Screens/wd-332.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000" y="73169"/>
              <a:ext cx="474980" cy="555625"/>
            </a:xfrm>
            <a:prstGeom prst="rect">
              <a:avLst/>
            </a:prstGeom>
            <a:noFill/>
            <a:ln>
              <a:noFill/>
            </a:ln>
          </p:spPr>
        </p:pic>
        <p:pic>
          <p:nvPicPr>
            <p:cNvPr id="11" name="Picture 10" descr="Screens/wd-333.png"/>
            <p:cNvPicPr/>
            <p:nvPr/>
          </p:nvPicPr>
          <p:blipFill>
            <a:blip r:embed="rId5">
              <a:extLst>
                <a:ext uri="{28A0092B-C50C-407E-A947-70E740481C1C}">
                  <a14:useLocalDpi xmlns:a14="http://schemas.microsoft.com/office/drawing/2010/main" val="0"/>
                </a:ext>
              </a:extLst>
            </a:blip>
            <a:srcRect/>
            <a:stretch>
              <a:fillRect/>
            </a:stretch>
          </p:blipFill>
          <p:spPr bwMode="auto">
            <a:xfrm>
              <a:off x="2798841" y="724222"/>
              <a:ext cx="921385" cy="440055"/>
            </a:xfrm>
            <a:prstGeom prst="rect">
              <a:avLst/>
            </a:prstGeom>
            <a:noFill/>
            <a:ln>
              <a:noFill/>
            </a:ln>
          </p:spPr>
        </p:pic>
        <p:pic>
          <p:nvPicPr>
            <p:cNvPr id="12" name="Picture 11" descr="Screens/wd-336.png"/>
            <p:cNvPicPr/>
            <p:nvPr/>
          </p:nvPicPr>
          <p:blipFill>
            <a:blip r:embed="rId6">
              <a:extLst>
                <a:ext uri="{28A0092B-C50C-407E-A947-70E740481C1C}">
                  <a14:useLocalDpi xmlns:a14="http://schemas.microsoft.com/office/drawing/2010/main" val="0"/>
                </a:ext>
              </a:extLst>
            </a:blip>
            <a:srcRect/>
            <a:stretch>
              <a:fillRect/>
            </a:stretch>
          </p:blipFill>
          <p:spPr bwMode="auto">
            <a:xfrm>
              <a:off x="180000" y="73169"/>
              <a:ext cx="789305" cy="160655"/>
            </a:xfrm>
            <a:prstGeom prst="rect">
              <a:avLst/>
            </a:prstGeom>
            <a:noFill/>
            <a:ln>
              <a:noFill/>
            </a:ln>
          </p:spPr>
        </p:pic>
        <p:pic>
          <p:nvPicPr>
            <p:cNvPr id="13" name="Picture 12" descr="Screens/wd-334.png"/>
            <p:cNvPicPr/>
            <p:nvPr/>
          </p:nvPicPr>
          <p:blipFill>
            <a:blip r:embed="rId7">
              <a:extLst>
                <a:ext uri="{28A0092B-C50C-407E-A947-70E740481C1C}">
                  <a14:useLocalDpi xmlns:a14="http://schemas.microsoft.com/office/drawing/2010/main" val="0"/>
                </a:ext>
              </a:extLst>
            </a:blip>
            <a:srcRect/>
            <a:stretch>
              <a:fillRect/>
            </a:stretch>
          </p:blipFill>
          <p:spPr bwMode="auto">
            <a:xfrm>
              <a:off x="180000" y="73169"/>
              <a:ext cx="836930" cy="796925"/>
            </a:xfrm>
            <a:prstGeom prst="rect">
              <a:avLst/>
            </a:prstGeom>
            <a:noFill/>
            <a:ln>
              <a:noFill/>
            </a:ln>
          </p:spPr>
        </p:pic>
        <p:pic>
          <p:nvPicPr>
            <p:cNvPr id="14" name="Picture 13" descr="Screens/wd-331.png"/>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23891" y="1082666"/>
              <a:ext cx="796925" cy="131445"/>
            </a:xfrm>
            <a:prstGeom prst="rect">
              <a:avLst/>
            </a:prstGeom>
            <a:noFill/>
            <a:ln>
              <a:noFill/>
            </a:ln>
          </p:spPr>
        </p:pic>
        <p:pic>
          <p:nvPicPr>
            <p:cNvPr id="15" name="Picture 14" descr="Screens/wd-330.png"/>
            <p:cNvPicPr/>
            <p:nvPr/>
          </p:nvPicPr>
          <p:blipFill>
            <a:blip r:embed="rId9">
              <a:extLst>
                <a:ext uri="{28A0092B-C50C-407E-A947-70E740481C1C}">
                  <a14:useLocalDpi xmlns:a14="http://schemas.microsoft.com/office/drawing/2010/main" val="0"/>
                </a:ext>
              </a:extLst>
            </a:blip>
            <a:srcRect/>
            <a:stretch>
              <a:fillRect/>
            </a:stretch>
          </p:blipFill>
          <p:spPr bwMode="auto">
            <a:xfrm>
              <a:off x="1334582" y="342612"/>
              <a:ext cx="790575" cy="138430"/>
            </a:xfrm>
            <a:prstGeom prst="rect">
              <a:avLst/>
            </a:prstGeom>
            <a:noFill/>
            <a:ln>
              <a:noFill/>
            </a:ln>
          </p:spPr>
        </p:pic>
        <p:pic>
          <p:nvPicPr>
            <p:cNvPr id="16" name="Picture 15" descr="\\CCISERVER\Common\Publishing\Working\In Development\3260 Word 2016 Core\Screens\wd-329.png"/>
            <p:cNvPicPr/>
            <p:nvPr/>
          </p:nvPicPr>
          <p:blipFill>
            <a:blip r:embed="rId10">
              <a:extLst>
                <a:ext uri="{28A0092B-C50C-407E-A947-70E740481C1C}">
                  <a14:useLocalDpi xmlns:a14="http://schemas.microsoft.com/office/drawing/2010/main" val="0"/>
                </a:ext>
              </a:extLst>
            </a:blip>
            <a:srcRect/>
            <a:stretch>
              <a:fillRect/>
            </a:stretch>
          </p:blipFill>
          <p:spPr bwMode="auto">
            <a:xfrm>
              <a:off x="4437444" y="577918"/>
              <a:ext cx="723265" cy="599440"/>
            </a:xfrm>
            <a:prstGeom prst="rect">
              <a:avLst/>
            </a:prstGeom>
            <a:noFill/>
            <a:ln>
              <a:noFill/>
            </a:ln>
          </p:spPr>
        </p:pic>
        <p:pic>
          <p:nvPicPr>
            <p:cNvPr id="17" name="Picture 16"/>
            <p:cNvPicPr/>
            <p:nvPr/>
          </p:nvPicPr>
          <p:blipFill>
            <a:blip r:embed="rId6">
              <a:extLst>
                <a:ext uri="{28A0092B-C50C-407E-A947-70E740481C1C}">
                  <a14:useLocalDpi xmlns:a14="http://schemas.microsoft.com/office/drawing/2010/main" val="0"/>
                </a:ext>
              </a:extLst>
            </a:blip>
            <a:stretch>
              <a:fillRect/>
            </a:stretch>
          </p:blipFill>
          <p:spPr>
            <a:xfrm>
              <a:off x="4349664" y="186162"/>
              <a:ext cx="858759" cy="173632"/>
            </a:xfrm>
            <a:prstGeom prst="rect">
              <a:avLst/>
            </a:prstGeom>
          </p:spPr>
        </p:pic>
        <p:pic>
          <p:nvPicPr>
            <p:cNvPr id="18" name="Picture 17"/>
            <p:cNvPicPr/>
            <p:nvPr/>
          </p:nvPicPr>
          <p:blipFill>
            <a:blip r:embed="rId3">
              <a:extLst>
                <a:ext uri="{28A0092B-C50C-407E-A947-70E740481C1C}">
                  <a14:useLocalDpi xmlns:a14="http://schemas.microsoft.com/office/drawing/2010/main" val="0"/>
                </a:ext>
              </a:extLst>
            </a:blip>
            <a:stretch>
              <a:fillRect/>
            </a:stretch>
          </p:blipFill>
          <p:spPr>
            <a:xfrm flipH="1">
              <a:off x="1430900" y="621792"/>
              <a:ext cx="885458" cy="578231"/>
            </a:xfrm>
            <a:prstGeom prst="rect">
              <a:avLst/>
            </a:prstGeom>
          </p:spPr>
        </p:pic>
      </p:grpSp>
      <p:sp>
        <p:nvSpPr>
          <p:cNvPr id="19" name="Footer Placeholder 18">
            <a:extLst>
              <a:ext uri="{FF2B5EF4-FFF2-40B4-BE49-F238E27FC236}">
                <a16:creationId xmlns:a16="http://schemas.microsoft.com/office/drawing/2014/main" id="{9D63184C-D8DC-48F1-ABEE-470B008A4A45}"/>
              </a:ext>
            </a:extLst>
          </p:cNvPr>
          <p:cNvSpPr>
            <a:spLocks noGrp="1"/>
          </p:cNvSpPr>
          <p:nvPr>
            <p:ph type="ftr" sz="quarter" idx="11"/>
          </p:nvPr>
        </p:nvSpPr>
        <p:spPr/>
        <p:txBody>
          <a:bodyPr/>
          <a:lstStyle/>
          <a:p>
            <a:r>
              <a:rPr lang="en-US"/>
              <a:t>© Jasper Learning</a:t>
            </a:r>
          </a:p>
        </p:txBody>
      </p:sp>
      <p:sp>
        <p:nvSpPr>
          <p:cNvPr id="20" name="Slide Number Placeholder 19">
            <a:extLst>
              <a:ext uri="{FF2B5EF4-FFF2-40B4-BE49-F238E27FC236}">
                <a16:creationId xmlns:a16="http://schemas.microsoft.com/office/drawing/2014/main" id="{B53D0A2F-345B-436F-A2FA-0BD55E0A7E75}"/>
              </a:ext>
            </a:extLst>
          </p:cNvPr>
          <p:cNvSpPr>
            <a:spLocks noGrp="1"/>
          </p:cNvSpPr>
          <p:nvPr>
            <p:ph type="sldNum" sz="quarter" idx="12"/>
          </p:nvPr>
        </p:nvSpPr>
        <p:spPr/>
        <p:txBody>
          <a:bodyPr/>
          <a:lstStyle/>
          <a:p>
            <a:fld id="{E76678FA-D766-4D5D-8CB0-03987CC60F10}" type="slidenum">
              <a:rPr lang="en-US" smtClean="0"/>
              <a:t>36</a:t>
            </a:fld>
            <a:endParaRPr lang="en-US"/>
          </a:p>
        </p:txBody>
      </p:sp>
    </p:spTree>
    <p:extLst>
      <p:ext uri="{BB962C8B-B14F-4D97-AF65-F5344CB8AC3E}">
        <p14:creationId xmlns:p14="http://schemas.microsoft.com/office/powerpoint/2010/main" val="4362221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Working with Shape Objects</a:t>
            </a:r>
          </a:p>
        </p:txBody>
      </p:sp>
      <p:sp>
        <p:nvSpPr>
          <p:cNvPr id="3" name="Content Placeholder 2"/>
          <p:cNvSpPr>
            <a:spLocks noGrp="1"/>
          </p:cNvSpPr>
          <p:nvPr>
            <p:ph idx="1"/>
          </p:nvPr>
        </p:nvSpPr>
        <p:spPr/>
        <p:txBody>
          <a:bodyPr>
            <a:normAutofit lnSpcReduction="10000"/>
          </a:bodyPr>
          <a:lstStyle/>
          <a:p>
            <a:r>
              <a:rPr lang="en-US" b="1" dirty="0"/>
              <a:t>Customizing Shapes</a:t>
            </a:r>
          </a:p>
          <a:p>
            <a:pPr lvl="1"/>
            <a:r>
              <a:rPr lang="en-US" dirty="0"/>
              <a:t>Use the resize handles to resize the selected shape</a:t>
            </a:r>
          </a:p>
          <a:p>
            <a:pPr lvl="1"/>
            <a:r>
              <a:rPr lang="en-US" dirty="0"/>
              <a:t>Use the circular arrow handle to rotate the selected shape</a:t>
            </a:r>
          </a:p>
          <a:p>
            <a:pPr lvl="1"/>
            <a:r>
              <a:rPr lang="en-US" dirty="0"/>
              <a:t>Use the yellow circle handle(s) to change the depth or breadth of the selected shape</a:t>
            </a:r>
          </a:p>
          <a:p>
            <a:pPr lvl="1"/>
            <a:r>
              <a:rPr lang="en-US" dirty="0"/>
              <a:t>Use commands in the Arrange group to lay out the position of the shapes</a:t>
            </a:r>
          </a:p>
          <a:p>
            <a:pPr lvl="1"/>
            <a:r>
              <a:rPr lang="en-US" dirty="0"/>
              <a:t>Use the Size group to change the height or width of the shape</a:t>
            </a:r>
          </a:p>
          <a:p>
            <a:pPr lvl="1"/>
            <a:r>
              <a:rPr lang="en-US" dirty="0"/>
              <a:t>Use Layout Options to change how text will wrap, or how to position the object relative to other objects or text</a:t>
            </a:r>
          </a:p>
          <a:p>
            <a:pPr lvl="1"/>
            <a:r>
              <a:rPr lang="en-US" dirty="0"/>
              <a:t>Click the dialog box launcher for a group to display a pane with more options to customize the object</a:t>
            </a:r>
          </a:p>
        </p:txBody>
      </p:sp>
      <p:sp>
        <p:nvSpPr>
          <p:cNvPr id="6" name="Footer Placeholder 5">
            <a:extLst>
              <a:ext uri="{FF2B5EF4-FFF2-40B4-BE49-F238E27FC236}">
                <a16:creationId xmlns:a16="http://schemas.microsoft.com/office/drawing/2014/main" id="{85624A76-2681-4498-A24A-9E41DB6ADA25}"/>
              </a:ext>
            </a:extLst>
          </p:cNvPr>
          <p:cNvSpPr>
            <a:spLocks noGrp="1"/>
          </p:cNvSpPr>
          <p:nvPr>
            <p:ph type="ftr" sz="quarter" idx="11"/>
          </p:nvPr>
        </p:nvSpPr>
        <p:spPr/>
        <p:txBody>
          <a:bodyPr/>
          <a:lstStyle/>
          <a:p>
            <a:r>
              <a:rPr lang="en-US"/>
              <a:t>© Jasper Learning</a:t>
            </a:r>
          </a:p>
        </p:txBody>
      </p:sp>
      <p:sp>
        <p:nvSpPr>
          <p:cNvPr id="7" name="Slide Number Placeholder 6">
            <a:extLst>
              <a:ext uri="{FF2B5EF4-FFF2-40B4-BE49-F238E27FC236}">
                <a16:creationId xmlns:a16="http://schemas.microsoft.com/office/drawing/2014/main" id="{561D9F6F-778E-4578-87A6-0E2F9345043B}"/>
              </a:ext>
            </a:extLst>
          </p:cNvPr>
          <p:cNvSpPr>
            <a:spLocks noGrp="1"/>
          </p:cNvSpPr>
          <p:nvPr>
            <p:ph type="sldNum" sz="quarter" idx="12"/>
          </p:nvPr>
        </p:nvSpPr>
        <p:spPr/>
        <p:txBody>
          <a:bodyPr/>
          <a:lstStyle/>
          <a:p>
            <a:fld id="{E76678FA-D766-4D5D-8CB0-03987CC60F10}" type="slidenum">
              <a:rPr lang="en-US" smtClean="0"/>
              <a:t>37</a:t>
            </a:fld>
            <a:endParaRPr lang="en-US"/>
          </a:p>
        </p:txBody>
      </p:sp>
    </p:spTree>
    <p:extLst>
      <p:ext uri="{BB962C8B-B14F-4D97-AF65-F5344CB8AC3E}">
        <p14:creationId xmlns:p14="http://schemas.microsoft.com/office/powerpoint/2010/main" val="22431392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SmartArt</a:t>
            </a:r>
          </a:p>
        </p:txBody>
      </p:sp>
      <p:sp>
        <p:nvSpPr>
          <p:cNvPr id="3" name="Content Placeholder 2"/>
          <p:cNvSpPr>
            <a:spLocks noGrp="1"/>
          </p:cNvSpPr>
          <p:nvPr>
            <p:ph idx="1"/>
          </p:nvPr>
        </p:nvSpPr>
        <p:spPr/>
        <p:txBody>
          <a:bodyPr/>
          <a:lstStyle/>
          <a:p>
            <a:r>
              <a:rPr lang="en-US" dirty="0"/>
              <a:t>To create a SmartArt object, click the </a:t>
            </a:r>
            <a:r>
              <a:rPr lang="en-US" b="1" dirty="0"/>
              <a:t>Insert</a:t>
            </a:r>
            <a:r>
              <a:rPr lang="en-US" dirty="0"/>
              <a:t> tab and, in the Illustrations group, click </a:t>
            </a:r>
            <a:r>
              <a:rPr lang="en-US" b="1" dirty="0"/>
              <a:t>SmartArt</a:t>
            </a:r>
            <a:endParaRPr lang="en-US" dirty="0"/>
          </a:p>
          <a:p>
            <a:endParaRPr lang="en-US" dirty="0"/>
          </a:p>
        </p:txBody>
      </p:sp>
      <p:pic>
        <p:nvPicPr>
          <p:cNvPr id="6" name="Picture 5" descr="\\CCISERVER\Common\Publishing\Working\In Development\3260 Word 2016 Core\Screens\wd-339.png"/>
          <p:cNvPicPr/>
          <p:nvPr/>
        </p:nvPicPr>
        <p:blipFill>
          <a:blip r:embed="rId2">
            <a:extLst>
              <a:ext uri="{28A0092B-C50C-407E-A947-70E740481C1C}">
                <a14:useLocalDpi xmlns:a14="http://schemas.microsoft.com/office/drawing/2010/main" val="0"/>
              </a:ext>
            </a:extLst>
          </a:blip>
          <a:srcRect/>
          <a:stretch>
            <a:fillRect/>
          </a:stretch>
        </p:blipFill>
        <p:spPr bwMode="auto">
          <a:xfrm>
            <a:off x="1065493" y="2648484"/>
            <a:ext cx="5377510" cy="2868885"/>
          </a:xfrm>
          <a:prstGeom prst="rect">
            <a:avLst/>
          </a:prstGeom>
          <a:noFill/>
          <a:ln>
            <a:noFill/>
          </a:ln>
        </p:spPr>
      </p:pic>
      <p:sp>
        <p:nvSpPr>
          <p:cNvPr id="7" name="Footer Placeholder 6">
            <a:extLst>
              <a:ext uri="{FF2B5EF4-FFF2-40B4-BE49-F238E27FC236}">
                <a16:creationId xmlns:a16="http://schemas.microsoft.com/office/drawing/2014/main" id="{7FFC4869-0B2F-46FC-93DC-8268A9FCCAB4}"/>
              </a:ext>
            </a:extLst>
          </p:cNvPr>
          <p:cNvSpPr>
            <a:spLocks noGrp="1"/>
          </p:cNvSpPr>
          <p:nvPr>
            <p:ph type="ftr" sz="quarter" idx="11"/>
          </p:nvPr>
        </p:nvSpPr>
        <p:spPr/>
        <p:txBody>
          <a:bodyPr/>
          <a:lstStyle/>
          <a:p>
            <a:r>
              <a:rPr lang="en-US"/>
              <a:t>© Jasper Learning</a:t>
            </a:r>
          </a:p>
        </p:txBody>
      </p:sp>
      <p:sp>
        <p:nvSpPr>
          <p:cNvPr id="8" name="Slide Number Placeholder 7">
            <a:extLst>
              <a:ext uri="{FF2B5EF4-FFF2-40B4-BE49-F238E27FC236}">
                <a16:creationId xmlns:a16="http://schemas.microsoft.com/office/drawing/2014/main" id="{3117DB41-714F-452E-944F-6BE7BB676ADF}"/>
              </a:ext>
            </a:extLst>
          </p:cNvPr>
          <p:cNvSpPr>
            <a:spLocks noGrp="1"/>
          </p:cNvSpPr>
          <p:nvPr>
            <p:ph type="sldNum" sz="quarter" idx="12"/>
          </p:nvPr>
        </p:nvSpPr>
        <p:spPr/>
        <p:txBody>
          <a:bodyPr/>
          <a:lstStyle/>
          <a:p>
            <a:fld id="{E76678FA-D766-4D5D-8CB0-03987CC60F10}" type="slidenum">
              <a:rPr lang="en-US" smtClean="0"/>
              <a:t>38</a:t>
            </a:fld>
            <a:endParaRPr lang="en-US"/>
          </a:p>
        </p:txBody>
      </p:sp>
    </p:spTree>
    <p:extLst>
      <p:ext uri="{BB962C8B-B14F-4D97-AF65-F5344CB8AC3E}">
        <p14:creationId xmlns:p14="http://schemas.microsoft.com/office/powerpoint/2010/main" val="21656251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SmartArt</a:t>
            </a:r>
          </a:p>
        </p:txBody>
      </p:sp>
      <p:sp>
        <p:nvSpPr>
          <p:cNvPr id="3" name="Content Placeholder 2"/>
          <p:cNvSpPr>
            <a:spLocks noGrp="1"/>
          </p:cNvSpPr>
          <p:nvPr>
            <p:ph idx="1"/>
          </p:nvPr>
        </p:nvSpPr>
        <p:spPr/>
        <p:txBody>
          <a:bodyPr/>
          <a:lstStyle/>
          <a:p>
            <a:r>
              <a:rPr lang="en-US" b="1" dirty="0"/>
              <a:t>Using the Text Pane</a:t>
            </a:r>
          </a:p>
          <a:p>
            <a:pPr lvl="1"/>
            <a:r>
              <a:rPr lang="en-US" dirty="0"/>
              <a:t>Can enter text directly into shapes or use the Text Pane</a:t>
            </a:r>
          </a:p>
        </p:txBody>
      </p:sp>
      <p:pic>
        <p:nvPicPr>
          <p:cNvPr id="6" name="Picture 5" descr="\\CCISERVER\Common\Publishing\Working\In Development\3260 Word 2016 Core\Screens\wd-342.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18698" y="2654925"/>
            <a:ext cx="6739039" cy="2712895"/>
          </a:xfrm>
          <a:prstGeom prst="rect">
            <a:avLst/>
          </a:prstGeom>
          <a:noFill/>
          <a:ln>
            <a:noFill/>
          </a:ln>
        </p:spPr>
      </p:pic>
      <p:sp>
        <p:nvSpPr>
          <p:cNvPr id="7" name="Footer Placeholder 6">
            <a:extLst>
              <a:ext uri="{FF2B5EF4-FFF2-40B4-BE49-F238E27FC236}">
                <a16:creationId xmlns:a16="http://schemas.microsoft.com/office/drawing/2014/main" id="{E0DC3BBF-51F0-4D50-8FCD-546BB9F01685}"/>
              </a:ext>
            </a:extLst>
          </p:cNvPr>
          <p:cNvSpPr>
            <a:spLocks noGrp="1"/>
          </p:cNvSpPr>
          <p:nvPr>
            <p:ph type="ftr" sz="quarter" idx="11"/>
          </p:nvPr>
        </p:nvSpPr>
        <p:spPr/>
        <p:txBody>
          <a:bodyPr/>
          <a:lstStyle/>
          <a:p>
            <a:r>
              <a:rPr lang="en-US"/>
              <a:t>© Jasper Learning</a:t>
            </a:r>
          </a:p>
        </p:txBody>
      </p:sp>
      <p:sp>
        <p:nvSpPr>
          <p:cNvPr id="8" name="Slide Number Placeholder 7">
            <a:extLst>
              <a:ext uri="{FF2B5EF4-FFF2-40B4-BE49-F238E27FC236}">
                <a16:creationId xmlns:a16="http://schemas.microsoft.com/office/drawing/2014/main" id="{4EC24CC5-0D14-40C4-AD69-0301A1E3742B}"/>
              </a:ext>
            </a:extLst>
          </p:cNvPr>
          <p:cNvSpPr>
            <a:spLocks noGrp="1"/>
          </p:cNvSpPr>
          <p:nvPr>
            <p:ph type="sldNum" sz="quarter" idx="12"/>
          </p:nvPr>
        </p:nvSpPr>
        <p:spPr/>
        <p:txBody>
          <a:bodyPr/>
          <a:lstStyle/>
          <a:p>
            <a:fld id="{E76678FA-D766-4D5D-8CB0-03987CC60F10}" type="slidenum">
              <a:rPr lang="en-US" smtClean="0"/>
              <a:t>39</a:t>
            </a:fld>
            <a:endParaRPr lang="en-US"/>
          </a:p>
        </p:txBody>
      </p:sp>
    </p:spTree>
    <p:extLst>
      <p:ext uri="{BB962C8B-B14F-4D97-AF65-F5344CB8AC3E}">
        <p14:creationId xmlns:p14="http://schemas.microsoft.com/office/powerpoint/2010/main" val="2461617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Inserting Images</a:t>
            </a:r>
          </a:p>
        </p:txBody>
      </p:sp>
      <p:sp>
        <p:nvSpPr>
          <p:cNvPr id="3" name="Content Placeholder 2"/>
          <p:cNvSpPr>
            <a:spLocks noGrp="1"/>
          </p:cNvSpPr>
          <p:nvPr>
            <p:ph idx="1"/>
          </p:nvPr>
        </p:nvSpPr>
        <p:spPr/>
        <p:txBody>
          <a:bodyPr>
            <a:normAutofit/>
          </a:bodyPr>
          <a:lstStyle/>
          <a:p>
            <a:r>
              <a:rPr lang="en-US" dirty="0"/>
              <a:t>Can insert images or pictures from various sources</a:t>
            </a:r>
          </a:p>
          <a:p>
            <a:r>
              <a:rPr lang="en-US" dirty="0"/>
              <a:t>When using an image not created by you, make sure you are not infringing on someone else's copyright</a:t>
            </a:r>
          </a:p>
          <a:p>
            <a:pPr lvl="1"/>
            <a:r>
              <a:rPr lang="en-US" dirty="0"/>
              <a:t>In many instances, pictures could be available as part of Creative Commons</a:t>
            </a:r>
          </a:p>
          <a:p>
            <a:pPr lvl="1"/>
            <a:r>
              <a:rPr lang="en-US" dirty="0"/>
              <a:t>When in doubt, always check with the owner of a picture and request permission to use it</a:t>
            </a:r>
          </a:p>
        </p:txBody>
      </p:sp>
      <p:sp>
        <p:nvSpPr>
          <p:cNvPr id="6" name="Footer Placeholder 5">
            <a:extLst>
              <a:ext uri="{FF2B5EF4-FFF2-40B4-BE49-F238E27FC236}">
                <a16:creationId xmlns:a16="http://schemas.microsoft.com/office/drawing/2014/main" id="{FB61F448-3889-4F36-8E8B-7E5FFA5F9016}"/>
              </a:ext>
            </a:extLst>
          </p:cNvPr>
          <p:cNvSpPr>
            <a:spLocks noGrp="1"/>
          </p:cNvSpPr>
          <p:nvPr>
            <p:ph type="ftr" sz="quarter" idx="11"/>
          </p:nvPr>
        </p:nvSpPr>
        <p:spPr/>
        <p:txBody>
          <a:bodyPr/>
          <a:lstStyle/>
          <a:p>
            <a:r>
              <a:rPr lang="en-US"/>
              <a:t>© Jasper Learning</a:t>
            </a:r>
          </a:p>
        </p:txBody>
      </p:sp>
      <p:sp>
        <p:nvSpPr>
          <p:cNvPr id="7" name="Slide Number Placeholder 6">
            <a:extLst>
              <a:ext uri="{FF2B5EF4-FFF2-40B4-BE49-F238E27FC236}">
                <a16:creationId xmlns:a16="http://schemas.microsoft.com/office/drawing/2014/main" id="{4C8E8F25-A18A-4930-B5A4-E7A15340E6FD}"/>
              </a:ext>
            </a:extLst>
          </p:cNvPr>
          <p:cNvSpPr>
            <a:spLocks noGrp="1"/>
          </p:cNvSpPr>
          <p:nvPr>
            <p:ph type="sldNum" sz="quarter" idx="12"/>
          </p:nvPr>
        </p:nvSpPr>
        <p:spPr/>
        <p:txBody>
          <a:bodyPr/>
          <a:lstStyle/>
          <a:p>
            <a:fld id="{E76678FA-D766-4D5D-8CB0-03987CC60F10}" type="slidenum">
              <a:rPr lang="en-US" smtClean="0"/>
              <a:t>4</a:t>
            </a:fld>
            <a:endParaRPr lang="en-US"/>
          </a:p>
        </p:txBody>
      </p:sp>
    </p:spTree>
    <p:extLst>
      <p:ext uri="{BB962C8B-B14F-4D97-AF65-F5344CB8AC3E}">
        <p14:creationId xmlns:p14="http://schemas.microsoft.com/office/powerpoint/2010/main" val="5407208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SmartArt</a:t>
            </a:r>
          </a:p>
        </p:txBody>
      </p:sp>
      <p:sp>
        <p:nvSpPr>
          <p:cNvPr id="3" name="Content Placeholder 2"/>
          <p:cNvSpPr>
            <a:spLocks noGrp="1"/>
          </p:cNvSpPr>
          <p:nvPr>
            <p:ph idx="1"/>
          </p:nvPr>
        </p:nvSpPr>
        <p:spPr>
          <a:xfrm>
            <a:off x="838200" y="1690688"/>
            <a:ext cx="6280052" cy="4486275"/>
          </a:xfrm>
        </p:spPr>
        <p:txBody>
          <a:bodyPr>
            <a:normAutofit/>
          </a:bodyPr>
          <a:lstStyle/>
          <a:p>
            <a:r>
              <a:rPr lang="en-US" b="1" dirty="0"/>
              <a:t>Manipulating the SmartArt</a:t>
            </a:r>
          </a:p>
          <a:p>
            <a:pPr lvl="1"/>
            <a:r>
              <a:rPr lang="en-US" dirty="0"/>
              <a:t>To change the layout style for a diagram, under SmartArt Tools, on the Design tab, in the Layouts group, click </a:t>
            </a:r>
            <a:r>
              <a:rPr lang="en-US" b="1" dirty="0"/>
              <a:t>More</a:t>
            </a:r>
            <a:r>
              <a:rPr lang="en-US" dirty="0"/>
              <a:t> to display the gallery of layouts</a:t>
            </a:r>
          </a:p>
          <a:p>
            <a:endParaRPr lang="en-US" dirty="0"/>
          </a:p>
        </p:txBody>
      </p:sp>
      <p:pic>
        <p:nvPicPr>
          <p:cNvPr id="6" name="Picture 5" descr="\\CCISERVER\Common\Publishing\Working\In Development\3260 Word 2016 Core\Screens\wd-351.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58928" y="1881758"/>
            <a:ext cx="4173293" cy="3434024"/>
          </a:xfrm>
          <a:prstGeom prst="rect">
            <a:avLst/>
          </a:prstGeom>
          <a:noFill/>
          <a:ln>
            <a:noFill/>
          </a:ln>
        </p:spPr>
      </p:pic>
      <p:sp>
        <p:nvSpPr>
          <p:cNvPr id="7" name="Footer Placeholder 6">
            <a:extLst>
              <a:ext uri="{FF2B5EF4-FFF2-40B4-BE49-F238E27FC236}">
                <a16:creationId xmlns:a16="http://schemas.microsoft.com/office/drawing/2014/main" id="{948523CC-4733-44D1-9111-9CB93C471540}"/>
              </a:ext>
            </a:extLst>
          </p:cNvPr>
          <p:cNvSpPr>
            <a:spLocks noGrp="1"/>
          </p:cNvSpPr>
          <p:nvPr>
            <p:ph type="ftr" sz="quarter" idx="11"/>
          </p:nvPr>
        </p:nvSpPr>
        <p:spPr/>
        <p:txBody>
          <a:bodyPr/>
          <a:lstStyle/>
          <a:p>
            <a:r>
              <a:rPr lang="en-US"/>
              <a:t>© Jasper Learning</a:t>
            </a:r>
          </a:p>
        </p:txBody>
      </p:sp>
      <p:sp>
        <p:nvSpPr>
          <p:cNvPr id="8" name="Slide Number Placeholder 7">
            <a:extLst>
              <a:ext uri="{FF2B5EF4-FFF2-40B4-BE49-F238E27FC236}">
                <a16:creationId xmlns:a16="http://schemas.microsoft.com/office/drawing/2014/main" id="{6FF2088D-8B74-4187-834E-1B1B7D8CA262}"/>
              </a:ext>
            </a:extLst>
          </p:cNvPr>
          <p:cNvSpPr>
            <a:spLocks noGrp="1"/>
          </p:cNvSpPr>
          <p:nvPr>
            <p:ph type="sldNum" sz="quarter" idx="12"/>
          </p:nvPr>
        </p:nvSpPr>
        <p:spPr/>
        <p:txBody>
          <a:bodyPr/>
          <a:lstStyle/>
          <a:p>
            <a:fld id="{E76678FA-D766-4D5D-8CB0-03987CC60F10}" type="slidenum">
              <a:rPr lang="en-US" smtClean="0"/>
              <a:t>40</a:t>
            </a:fld>
            <a:endParaRPr lang="en-US"/>
          </a:p>
        </p:txBody>
      </p:sp>
    </p:spTree>
    <p:extLst>
      <p:ext uri="{BB962C8B-B14F-4D97-AF65-F5344CB8AC3E}">
        <p14:creationId xmlns:p14="http://schemas.microsoft.com/office/powerpoint/2010/main" val="203672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SmartArt</a:t>
            </a:r>
          </a:p>
        </p:txBody>
      </p:sp>
      <p:sp>
        <p:nvSpPr>
          <p:cNvPr id="3" name="Content Placeholder 2"/>
          <p:cNvSpPr>
            <a:spLocks noGrp="1"/>
          </p:cNvSpPr>
          <p:nvPr>
            <p:ph idx="1"/>
          </p:nvPr>
        </p:nvSpPr>
        <p:spPr>
          <a:xfrm>
            <a:off x="838200" y="1690688"/>
            <a:ext cx="7340600" cy="4486275"/>
          </a:xfrm>
        </p:spPr>
        <p:txBody>
          <a:bodyPr/>
          <a:lstStyle/>
          <a:p>
            <a:r>
              <a:rPr lang="en-US" b="1" dirty="0"/>
              <a:t>Manipulating the SmartArt</a:t>
            </a:r>
          </a:p>
          <a:p>
            <a:pPr lvl="1"/>
            <a:r>
              <a:rPr lang="en-US" dirty="0"/>
              <a:t>To change the color of the diagram, under SmartArt Tools, on the Design tab, in the SmartArt Styles group, click </a:t>
            </a:r>
            <a:r>
              <a:rPr lang="en-US" b="1" dirty="0"/>
              <a:t>Change Colors</a:t>
            </a:r>
            <a:r>
              <a:rPr lang="en-US" dirty="0"/>
              <a:t> to choose a color scheme</a:t>
            </a:r>
          </a:p>
        </p:txBody>
      </p:sp>
      <p:pic>
        <p:nvPicPr>
          <p:cNvPr id="6" name="Picture 5" descr="\\CCISERVER\Common\Publishing\Working\In Development\3260 Word 2016 Core\Screens\wd-367.png"/>
          <p:cNvPicPr/>
          <p:nvPr/>
        </p:nvPicPr>
        <p:blipFill>
          <a:blip r:embed="rId2">
            <a:extLst>
              <a:ext uri="{28A0092B-C50C-407E-A947-70E740481C1C}">
                <a14:useLocalDpi xmlns:a14="http://schemas.microsoft.com/office/drawing/2010/main" val="0"/>
              </a:ext>
            </a:extLst>
          </a:blip>
          <a:srcRect/>
          <a:stretch>
            <a:fillRect/>
          </a:stretch>
        </p:blipFill>
        <p:spPr bwMode="auto">
          <a:xfrm>
            <a:off x="8318257" y="1947262"/>
            <a:ext cx="3051492" cy="3973126"/>
          </a:xfrm>
          <a:prstGeom prst="rect">
            <a:avLst/>
          </a:prstGeom>
          <a:noFill/>
          <a:ln>
            <a:noFill/>
          </a:ln>
        </p:spPr>
      </p:pic>
      <p:sp>
        <p:nvSpPr>
          <p:cNvPr id="7" name="Footer Placeholder 6">
            <a:extLst>
              <a:ext uri="{FF2B5EF4-FFF2-40B4-BE49-F238E27FC236}">
                <a16:creationId xmlns:a16="http://schemas.microsoft.com/office/drawing/2014/main" id="{6FADD6B2-CE57-4788-8279-597A0F1BEE01}"/>
              </a:ext>
            </a:extLst>
          </p:cNvPr>
          <p:cNvSpPr>
            <a:spLocks noGrp="1"/>
          </p:cNvSpPr>
          <p:nvPr>
            <p:ph type="ftr" sz="quarter" idx="11"/>
          </p:nvPr>
        </p:nvSpPr>
        <p:spPr/>
        <p:txBody>
          <a:bodyPr/>
          <a:lstStyle/>
          <a:p>
            <a:r>
              <a:rPr lang="en-US"/>
              <a:t>© Jasper Learning</a:t>
            </a:r>
          </a:p>
        </p:txBody>
      </p:sp>
      <p:sp>
        <p:nvSpPr>
          <p:cNvPr id="8" name="Slide Number Placeholder 7">
            <a:extLst>
              <a:ext uri="{FF2B5EF4-FFF2-40B4-BE49-F238E27FC236}">
                <a16:creationId xmlns:a16="http://schemas.microsoft.com/office/drawing/2014/main" id="{33F12402-52BF-447A-B4DF-71A0F5671E54}"/>
              </a:ext>
            </a:extLst>
          </p:cNvPr>
          <p:cNvSpPr>
            <a:spLocks noGrp="1"/>
          </p:cNvSpPr>
          <p:nvPr>
            <p:ph type="sldNum" sz="quarter" idx="12"/>
          </p:nvPr>
        </p:nvSpPr>
        <p:spPr/>
        <p:txBody>
          <a:bodyPr/>
          <a:lstStyle/>
          <a:p>
            <a:fld id="{E76678FA-D766-4D5D-8CB0-03987CC60F10}" type="slidenum">
              <a:rPr lang="en-US" smtClean="0"/>
              <a:t>41</a:t>
            </a:fld>
            <a:endParaRPr lang="en-US"/>
          </a:p>
        </p:txBody>
      </p:sp>
    </p:spTree>
    <p:extLst>
      <p:ext uri="{BB962C8B-B14F-4D97-AF65-F5344CB8AC3E}">
        <p14:creationId xmlns:p14="http://schemas.microsoft.com/office/powerpoint/2010/main" val="82418621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SmartArt</a:t>
            </a:r>
          </a:p>
        </p:txBody>
      </p:sp>
      <p:sp>
        <p:nvSpPr>
          <p:cNvPr id="3" name="Content Placeholder 2"/>
          <p:cNvSpPr>
            <a:spLocks noGrp="1"/>
          </p:cNvSpPr>
          <p:nvPr>
            <p:ph idx="1"/>
          </p:nvPr>
        </p:nvSpPr>
        <p:spPr/>
        <p:txBody>
          <a:bodyPr/>
          <a:lstStyle/>
          <a:p>
            <a:r>
              <a:rPr lang="en-US" b="1" dirty="0"/>
              <a:t>Manipulating the SmartArt</a:t>
            </a:r>
          </a:p>
          <a:p>
            <a:pPr lvl="1"/>
            <a:r>
              <a:rPr lang="en-US" dirty="0"/>
              <a:t>To change the style of the diagram, under SmartArt Tools, on the Design tab, in the SmartArt Styles group, click </a:t>
            </a:r>
            <a:r>
              <a:rPr lang="en-US" b="1" dirty="0"/>
              <a:t>More</a:t>
            </a:r>
            <a:r>
              <a:rPr lang="en-US" dirty="0"/>
              <a:t> to display the gallery for more styles</a:t>
            </a:r>
          </a:p>
          <a:p>
            <a:endParaRPr lang="en-US" dirty="0"/>
          </a:p>
        </p:txBody>
      </p:sp>
      <p:pic>
        <p:nvPicPr>
          <p:cNvPr id="6" name="Picture 5" descr="\\CCISERVER\Common\Publishing\Working\In Development\3260 Word 2016 Core\Screens\wd-358.png"/>
          <p:cNvPicPr/>
          <p:nvPr/>
        </p:nvPicPr>
        <p:blipFill>
          <a:blip r:embed="rId2">
            <a:extLst>
              <a:ext uri="{28A0092B-C50C-407E-A947-70E740481C1C}">
                <a14:useLocalDpi xmlns:a14="http://schemas.microsoft.com/office/drawing/2010/main" val="0"/>
              </a:ext>
            </a:extLst>
          </a:blip>
          <a:srcRect/>
          <a:stretch>
            <a:fillRect/>
          </a:stretch>
        </p:blipFill>
        <p:spPr bwMode="auto">
          <a:xfrm>
            <a:off x="1505241" y="3017665"/>
            <a:ext cx="4855389" cy="2092766"/>
          </a:xfrm>
          <a:prstGeom prst="rect">
            <a:avLst/>
          </a:prstGeom>
          <a:noFill/>
          <a:ln>
            <a:noFill/>
          </a:ln>
        </p:spPr>
      </p:pic>
      <p:sp>
        <p:nvSpPr>
          <p:cNvPr id="7" name="Footer Placeholder 6">
            <a:extLst>
              <a:ext uri="{FF2B5EF4-FFF2-40B4-BE49-F238E27FC236}">
                <a16:creationId xmlns:a16="http://schemas.microsoft.com/office/drawing/2014/main" id="{1990632F-258C-4293-9A0C-711B040B1774}"/>
              </a:ext>
            </a:extLst>
          </p:cNvPr>
          <p:cNvSpPr>
            <a:spLocks noGrp="1"/>
          </p:cNvSpPr>
          <p:nvPr>
            <p:ph type="ftr" sz="quarter" idx="11"/>
          </p:nvPr>
        </p:nvSpPr>
        <p:spPr/>
        <p:txBody>
          <a:bodyPr/>
          <a:lstStyle/>
          <a:p>
            <a:r>
              <a:rPr lang="en-US"/>
              <a:t>© Jasper Learning</a:t>
            </a:r>
          </a:p>
        </p:txBody>
      </p:sp>
      <p:sp>
        <p:nvSpPr>
          <p:cNvPr id="8" name="Slide Number Placeholder 7">
            <a:extLst>
              <a:ext uri="{FF2B5EF4-FFF2-40B4-BE49-F238E27FC236}">
                <a16:creationId xmlns:a16="http://schemas.microsoft.com/office/drawing/2014/main" id="{59F3EDD5-9A8C-432B-BD4F-A6E78450E585}"/>
              </a:ext>
            </a:extLst>
          </p:cNvPr>
          <p:cNvSpPr>
            <a:spLocks noGrp="1"/>
          </p:cNvSpPr>
          <p:nvPr>
            <p:ph type="sldNum" sz="quarter" idx="12"/>
          </p:nvPr>
        </p:nvSpPr>
        <p:spPr/>
        <p:txBody>
          <a:bodyPr/>
          <a:lstStyle/>
          <a:p>
            <a:fld id="{E76678FA-D766-4D5D-8CB0-03987CC60F10}" type="slidenum">
              <a:rPr lang="en-US" smtClean="0"/>
              <a:t>42</a:t>
            </a:fld>
            <a:endParaRPr lang="en-US"/>
          </a:p>
        </p:txBody>
      </p:sp>
    </p:spTree>
    <p:extLst>
      <p:ext uri="{BB962C8B-B14F-4D97-AF65-F5344CB8AC3E}">
        <p14:creationId xmlns:p14="http://schemas.microsoft.com/office/powerpoint/2010/main" val="296450396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SmartArt</a:t>
            </a:r>
          </a:p>
        </p:txBody>
      </p:sp>
      <p:sp>
        <p:nvSpPr>
          <p:cNvPr id="3" name="Content Placeholder 2"/>
          <p:cNvSpPr>
            <a:spLocks noGrp="1"/>
          </p:cNvSpPr>
          <p:nvPr>
            <p:ph idx="1"/>
          </p:nvPr>
        </p:nvSpPr>
        <p:spPr>
          <a:xfrm>
            <a:off x="609599" y="1727797"/>
            <a:ext cx="10745179" cy="4525963"/>
          </a:xfrm>
        </p:spPr>
        <p:txBody>
          <a:bodyPr>
            <a:normAutofit/>
          </a:bodyPr>
          <a:lstStyle/>
          <a:p>
            <a:r>
              <a:rPr lang="en-US" b="1" dirty="0"/>
              <a:t>Manipulating the SmartArt</a:t>
            </a:r>
          </a:p>
          <a:p>
            <a:pPr lvl="1"/>
            <a:r>
              <a:rPr lang="en-US" dirty="0"/>
              <a:t>To add more shapes in the diagram, use the Text Pane to enter the text for the shape at the level and location for the new shape; or </a:t>
            </a:r>
            <a:br>
              <a:rPr lang="en-US" dirty="0"/>
            </a:br>
            <a:r>
              <a:rPr lang="en-US" dirty="0"/>
              <a:t>click </a:t>
            </a:r>
            <a:r>
              <a:rPr lang="en-US" b="1" dirty="0"/>
              <a:t>Add Shape</a:t>
            </a:r>
            <a:r>
              <a:rPr lang="en-US" dirty="0"/>
              <a:t> in the Create Graphic group on the </a:t>
            </a:r>
            <a:br>
              <a:rPr lang="en-US" dirty="0"/>
            </a:br>
            <a:r>
              <a:rPr lang="en-US" dirty="0"/>
              <a:t>Design tab</a:t>
            </a:r>
          </a:p>
          <a:p>
            <a:pPr lvl="1"/>
            <a:r>
              <a:rPr lang="en-US" dirty="0"/>
              <a:t>To change the placement of boxes in the diagram, you can cut and paste these items in the Text Pane, or click one of the options in the Create Graphic group</a:t>
            </a:r>
          </a:p>
          <a:p>
            <a:pPr lvl="1"/>
            <a:r>
              <a:rPr lang="en-US" dirty="0"/>
              <a:t>To change the format of a shape in the diagram, click the shape, </a:t>
            </a:r>
            <a:br>
              <a:rPr lang="en-US" dirty="0"/>
            </a:br>
            <a:r>
              <a:rPr lang="en-US" dirty="0"/>
              <a:t>and then select an option from the Shapes group of the Format tab</a:t>
            </a:r>
          </a:p>
          <a:p>
            <a:pPr lvl="0"/>
            <a:endParaRPr lang="en-US" dirty="0"/>
          </a:p>
          <a:p>
            <a:endParaRPr lang="en-US" dirty="0"/>
          </a:p>
        </p:txBody>
      </p:sp>
      <p:pic>
        <p:nvPicPr>
          <p:cNvPr id="6" name="Picture 5" descr="\\CCISERVER\Common\Publishing\Working\In Development\3260 Word 2016 Core\Screens\wd-345.png"/>
          <p:cNvPicPr/>
          <p:nvPr/>
        </p:nvPicPr>
        <p:blipFill>
          <a:blip r:embed="rId2">
            <a:extLst>
              <a:ext uri="{28A0092B-C50C-407E-A947-70E740481C1C}">
                <a14:useLocalDpi xmlns:a14="http://schemas.microsoft.com/office/drawing/2010/main" val="0"/>
              </a:ext>
            </a:extLst>
          </a:blip>
          <a:srcRect/>
          <a:stretch>
            <a:fillRect/>
          </a:stretch>
        </p:blipFill>
        <p:spPr bwMode="auto">
          <a:xfrm>
            <a:off x="8481915" y="2683726"/>
            <a:ext cx="2816592" cy="888818"/>
          </a:xfrm>
          <a:prstGeom prst="rect">
            <a:avLst/>
          </a:prstGeom>
          <a:noFill/>
          <a:ln>
            <a:noFill/>
          </a:ln>
        </p:spPr>
      </p:pic>
      <p:pic>
        <p:nvPicPr>
          <p:cNvPr id="7" name="Picture 6" descr="\\CCISERVER\Common\Publishing\Working\In Development\3260 Word 2016 Core\Screens\wd-346.png"/>
          <p:cNvPicPr/>
          <p:nvPr/>
        </p:nvPicPr>
        <p:blipFill>
          <a:blip r:embed="rId3">
            <a:extLst>
              <a:ext uri="{28A0092B-C50C-407E-A947-70E740481C1C}">
                <a14:useLocalDpi xmlns:a14="http://schemas.microsoft.com/office/drawing/2010/main" val="0"/>
              </a:ext>
            </a:extLst>
          </a:blip>
          <a:srcRect/>
          <a:stretch>
            <a:fillRect/>
          </a:stretch>
        </p:blipFill>
        <p:spPr bwMode="auto">
          <a:xfrm>
            <a:off x="9875519" y="4528473"/>
            <a:ext cx="1422988" cy="806651"/>
          </a:xfrm>
          <a:prstGeom prst="rect">
            <a:avLst/>
          </a:prstGeom>
          <a:noFill/>
          <a:ln>
            <a:noFill/>
          </a:ln>
        </p:spPr>
      </p:pic>
      <p:sp>
        <p:nvSpPr>
          <p:cNvPr id="8" name="Footer Placeholder 7">
            <a:extLst>
              <a:ext uri="{FF2B5EF4-FFF2-40B4-BE49-F238E27FC236}">
                <a16:creationId xmlns:a16="http://schemas.microsoft.com/office/drawing/2014/main" id="{33B0A44F-2958-469B-BD6E-CF18A305C552}"/>
              </a:ext>
            </a:extLst>
          </p:cNvPr>
          <p:cNvSpPr>
            <a:spLocks noGrp="1"/>
          </p:cNvSpPr>
          <p:nvPr>
            <p:ph type="ftr" sz="quarter" idx="11"/>
          </p:nvPr>
        </p:nvSpPr>
        <p:spPr/>
        <p:txBody>
          <a:bodyPr/>
          <a:lstStyle/>
          <a:p>
            <a:r>
              <a:rPr lang="en-US"/>
              <a:t>© Jasper Learning</a:t>
            </a:r>
          </a:p>
        </p:txBody>
      </p:sp>
      <p:sp>
        <p:nvSpPr>
          <p:cNvPr id="9" name="Slide Number Placeholder 8">
            <a:extLst>
              <a:ext uri="{FF2B5EF4-FFF2-40B4-BE49-F238E27FC236}">
                <a16:creationId xmlns:a16="http://schemas.microsoft.com/office/drawing/2014/main" id="{98B1291D-2EAB-4D30-B806-4403F6F164EB}"/>
              </a:ext>
            </a:extLst>
          </p:cNvPr>
          <p:cNvSpPr>
            <a:spLocks noGrp="1"/>
          </p:cNvSpPr>
          <p:nvPr>
            <p:ph type="sldNum" sz="quarter" idx="12"/>
          </p:nvPr>
        </p:nvSpPr>
        <p:spPr/>
        <p:txBody>
          <a:bodyPr/>
          <a:lstStyle/>
          <a:p>
            <a:fld id="{E76678FA-D766-4D5D-8CB0-03987CC60F10}" type="slidenum">
              <a:rPr lang="en-US" smtClean="0"/>
              <a:t>43</a:t>
            </a:fld>
            <a:endParaRPr lang="en-US"/>
          </a:p>
        </p:txBody>
      </p:sp>
    </p:spTree>
    <p:extLst>
      <p:ext uri="{BB962C8B-B14F-4D97-AF65-F5344CB8AC3E}">
        <p14:creationId xmlns:p14="http://schemas.microsoft.com/office/powerpoint/2010/main" val="15888203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SmartArt</a:t>
            </a:r>
          </a:p>
        </p:txBody>
      </p:sp>
      <p:sp>
        <p:nvSpPr>
          <p:cNvPr id="3" name="Content Placeholder 2"/>
          <p:cNvSpPr>
            <a:spLocks noGrp="1"/>
          </p:cNvSpPr>
          <p:nvPr>
            <p:ph idx="1"/>
          </p:nvPr>
        </p:nvSpPr>
        <p:spPr>
          <a:xfrm>
            <a:off x="609600" y="1727797"/>
            <a:ext cx="7617759" cy="4525963"/>
          </a:xfrm>
        </p:spPr>
        <p:txBody>
          <a:bodyPr/>
          <a:lstStyle/>
          <a:p>
            <a:r>
              <a:rPr lang="en-US" b="1" dirty="0"/>
              <a:t>Manipulating the SmartArt</a:t>
            </a:r>
          </a:p>
          <a:p>
            <a:pPr lvl="1"/>
            <a:r>
              <a:rPr lang="en-US" dirty="0"/>
              <a:t>To apply a style to a shape or the entire diagram, click </a:t>
            </a:r>
            <a:r>
              <a:rPr lang="en-US" b="1" dirty="0"/>
              <a:t>More</a:t>
            </a:r>
            <a:r>
              <a:rPr lang="en-US" dirty="0"/>
              <a:t> to display the Styles gallery in the Shape Styles group on the Format tab</a:t>
            </a:r>
          </a:p>
          <a:p>
            <a:endParaRPr lang="en-US" dirty="0"/>
          </a:p>
        </p:txBody>
      </p:sp>
      <p:pic>
        <p:nvPicPr>
          <p:cNvPr id="6" name="Picture 5" descr="\\CCISERVER\Common\Publishing\Working\In Development\3260 Word 2016 Core\Screens\wd-352.png"/>
          <p:cNvPicPr/>
          <p:nvPr/>
        </p:nvPicPr>
        <p:blipFill>
          <a:blip r:embed="rId2">
            <a:extLst>
              <a:ext uri="{28A0092B-C50C-407E-A947-70E740481C1C}">
                <a14:useLocalDpi xmlns:a14="http://schemas.microsoft.com/office/drawing/2010/main" val="0"/>
              </a:ext>
            </a:extLst>
          </a:blip>
          <a:srcRect/>
          <a:stretch>
            <a:fillRect/>
          </a:stretch>
        </p:blipFill>
        <p:spPr bwMode="auto">
          <a:xfrm>
            <a:off x="8467018" y="1934997"/>
            <a:ext cx="3115382" cy="3973434"/>
          </a:xfrm>
          <a:prstGeom prst="rect">
            <a:avLst/>
          </a:prstGeom>
          <a:noFill/>
          <a:ln>
            <a:noFill/>
          </a:ln>
        </p:spPr>
      </p:pic>
      <p:sp>
        <p:nvSpPr>
          <p:cNvPr id="7" name="Footer Placeholder 6">
            <a:extLst>
              <a:ext uri="{FF2B5EF4-FFF2-40B4-BE49-F238E27FC236}">
                <a16:creationId xmlns:a16="http://schemas.microsoft.com/office/drawing/2014/main" id="{20D0060D-F6B7-446C-A8B6-CBDC34A4D866}"/>
              </a:ext>
            </a:extLst>
          </p:cNvPr>
          <p:cNvSpPr>
            <a:spLocks noGrp="1"/>
          </p:cNvSpPr>
          <p:nvPr>
            <p:ph type="ftr" sz="quarter" idx="11"/>
          </p:nvPr>
        </p:nvSpPr>
        <p:spPr/>
        <p:txBody>
          <a:bodyPr/>
          <a:lstStyle/>
          <a:p>
            <a:r>
              <a:rPr lang="en-US"/>
              <a:t>© Jasper Learning</a:t>
            </a:r>
          </a:p>
        </p:txBody>
      </p:sp>
      <p:sp>
        <p:nvSpPr>
          <p:cNvPr id="8" name="Slide Number Placeholder 7">
            <a:extLst>
              <a:ext uri="{FF2B5EF4-FFF2-40B4-BE49-F238E27FC236}">
                <a16:creationId xmlns:a16="http://schemas.microsoft.com/office/drawing/2014/main" id="{DD0D4577-809A-4245-A00D-528F760B6CC1}"/>
              </a:ext>
            </a:extLst>
          </p:cNvPr>
          <p:cNvSpPr>
            <a:spLocks noGrp="1"/>
          </p:cNvSpPr>
          <p:nvPr>
            <p:ph type="sldNum" sz="quarter" idx="12"/>
          </p:nvPr>
        </p:nvSpPr>
        <p:spPr/>
        <p:txBody>
          <a:bodyPr/>
          <a:lstStyle/>
          <a:p>
            <a:fld id="{E76678FA-D766-4D5D-8CB0-03987CC60F10}" type="slidenum">
              <a:rPr lang="en-US" smtClean="0"/>
              <a:t>44</a:t>
            </a:fld>
            <a:endParaRPr lang="en-US"/>
          </a:p>
        </p:txBody>
      </p:sp>
    </p:spTree>
    <p:extLst>
      <p:ext uri="{BB962C8B-B14F-4D97-AF65-F5344CB8AC3E}">
        <p14:creationId xmlns:p14="http://schemas.microsoft.com/office/powerpoint/2010/main" val="78093019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SmartArt</a:t>
            </a:r>
          </a:p>
        </p:txBody>
      </p:sp>
      <p:sp>
        <p:nvSpPr>
          <p:cNvPr id="3" name="Content Placeholder 2"/>
          <p:cNvSpPr>
            <a:spLocks noGrp="1"/>
          </p:cNvSpPr>
          <p:nvPr>
            <p:ph idx="1"/>
          </p:nvPr>
        </p:nvSpPr>
        <p:spPr>
          <a:xfrm>
            <a:off x="838200" y="1690688"/>
            <a:ext cx="9004378" cy="4486275"/>
          </a:xfrm>
        </p:spPr>
        <p:txBody>
          <a:bodyPr/>
          <a:lstStyle/>
          <a:p>
            <a:r>
              <a:rPr lang="en-US" b="1" dirty="0"/>
              <a:t>Manipulating the SmartArt</a:t>
            </a:r>
          </a:p>
          <a:p>
            <a:pPr lvl="1"/>
            <a:r>
              <a:rPr lang="en-US" dirty="0"/>
              <a:t>To apply a fill, on the Format tab, in the Shape Styles group, click </a:t>
            </a:r>
            <a:r>
              <a:rPr lang="en-US" b="1" dirty="0"/>
              <a:t>Shape Fill</a:t>
            </a:r>
            <a:endParaRPr lang="en-US" dirty="0"/>
          </a:p>
          <a:p>
            <a:pPr lvl="1"/>
            <a:endParaRPr lang="en-US" dirty="0"/>
          </a:p>
          <a:p>
            <a:pPr lvl="1"/>
            <a:endParaRPr lang="en-US" dirty="0"/>
          </a:p>
          <a:p>
            <a:pPr lvl="1"/>
            <a:endParaRPr lang="en-US" dirty="0"/>
          </a:p>
          <a:p>
            <a:pPr lvl="1"/>
            <a:r>
              <a:rPr lang="en-US" dirty="0"/>
              <a:t>To apply an outline, on the Format tab, in the Shape Styles group, click </a:t>
            </a:r>
            <a:r>
              <a:rPr lang="en-US" b="1" dirty="0"/>
              <a:t>Shape Outline</a:t>
            </a:r>
            <a:endParaRPr lang="en-US" dirty="0"/>
          </a:p>
        </p:txBody>
      </p:sp>
      <p:pic>
        <p:nvPicPr>
          <p:cNvPr id="6" name="Picture 5" descr="\\CCISERVER\Common\Publishing\Working\In Development\3260 Word 2016 Core\Screens\wd-348.png"/>
          <p:cNvPicPr/>
          <p:nvPr/>
        </p:nvPicPr>
        <p:blipFill rotWithShape="1">
          <a:blip r:embed="rId2">
            <a:extLst>
              <a:ext uri="{28A0092B-C50C-407E-A947-70E740481C1C}">
                <a14:useLocalDpi xmlns:a14="http://schemas.microsoft.com/office/drawing/2010/main" val="0"/>
              </a:ext>
            </a:extLst>
          </a:blip>
          <a:srcRect b="33667"/>
          <a:stretch/>
        </p:blipFill>
        <p:spPr bwMode="auto">
          <a:xfrm>
            <a:off x="9884782" y="2186599"/>
            <a:ext cx="1436739" cy="1639813"/>
          </a:xfrm>
          <a:prstGeom prst="rect">
            <a:avLst/>
          </a:prstGeom>
          <a:noFill/>
          <a:ln>
            <a:noFill/>
          </a:ln>
        </p:spPr>
      </p:pic>
      <p:pic>
        <p:nvPicPr>
          <p:cNvPr id="7" name="Picture 6" descr="\\CCISERVER\Common\Publishing\Working\In Development\3260 Word 2016 Core\Screens\wd-349.png"/>
          <p:cNvPicPr/>
          <p:nvPr/>
        </p:nvPicPr>
        <p:blipFill rotWithShape="1">
          <a:blip r:embed="rId3">
            <a:extLst>
              <a:ext uri="{28A0092B-C50C-407E-A947-70E740481C1C}">
                <a14:useLocalDpi xmlns:a14="http://schemas.microsoft.com/office/drawing/2010/main" val="0"/>
              </a:ext>
            </a:extLst>
          </a:blip>
          <a:srcRect t="58905"/>
          <a:stretch/>
        </p:blipFill>
        <p:spPr bwMode="auto">
          <a:xfrm>
            <a:off x="9919404" y="4227679"/>
            <a:ext cx="1402117" cy="991435"/>
          </a:xfrm>
          <a:prstGeom prst="rect">
            <a:avLst/>
          </a:prstGeom>
          <a:noFill/>
          <a:ln>
            <a:noFill/>
          </a:ln>
        </p:spPr>
      </p:pic>
      <p:sp>
        <p:nvSpPr>
          <p:cNvPr id="8" name="Footer Placeholder 7">
            <a:extLst>
              <a:ext uri="{FF2B5EF4-FFF2-40B4-BE49-F238E27FC236}">
                <a16:creationId xmlns:a16="http://schemas.microsoft.com/office/drawing/2014/main" id="{A92A6782-F9C1-4778-9424-C2B03BD22080}"/>
              </a:ext>
            </a:extLst>
          </p:cNvPr>
          <p:cNvSpPr>
            <a:spLocks noGrp="1"/>
          </p:cNvSpPr>
          <p:nvPr>
            <p:ph type="ftr" sz="quarter" idx="11"/>
          </p:nvPr>
        </p:nvSpPr>
        <p:spPr/>
        <p:txBody>
          <a:bodyPr/>
          <a:lstStyle/>
          <a:p>
            <a:r>
              <a:rPr lang="en-US"/>
              <a:t>© Jasper Learning</a:t>
            </a:r>
          </a:p>
        </p:txBody>
      </p:sp>
      <p:sp>
        <p:nvSpPr>
          <p:cNvPr id="9" name="Slide Number Placeholder 8">
            <a:extLst>
              <a:ext uri="{FF2B5EF4-FFF2-40B4-BE49-F238E27FC236}">
                <a16:creationId xmlns:a16="http://schemas.microsoft.com/office/drawing/2014/main" id="{CFFA162D-D5F9-4813-A2AB-259A04EADC12}"/>
              </a:ext>
            </a:extLst>
          </p:cNvPr>
          <p:cNvSpPr>
            <a:spLocks noGrp="1"/>
          </p:cNvSpPr>
          <p:nvPr>
            <p:ph type="sldNum" sz="quarter" idx="12"/>
          </p:nvPr>
        </p:nvSpPr>
        <p:spPr/>
        <p:txBody>
          <a:bodyPr/>
          <a:lstStyle/>
          <a:p>
            <a:fld id="{E76678FA-D766-4D5D-8CB0-03987CC60F10}" type="slidenum">
              <a:rPr lang="en-US" smtClean="0"/>
              <a:t>45</a:t>
            </a:fld>
            <a:endParaRPr lang="en-US"/>
          </a:p>
        </p:txBody>
      </p:sp>
    </p:spTree>
    <p:extLst>
      <p:ext uri="{BB962C8B-B14F-4D97-AF65-F5344CB8AC3E}">
        <p14:creationId xmlns:p14="http://schemas.microsoft.com/office/powerpoint/2010/main" val="42638775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SmartArt</a:t>
            </a:r>
          </a:p>
        </p:txBody>
      </p:sp>
      <p:sp>
        <p:nvSpPr>
          <p:cNvPr id="3" name="Content Placeholder 2"/>
          <p:cNvSpPr>
            <a:spLocks noGrp="1"/>
          </p:cNvSpPr>
          <p:nvPr>
            <p:ph idx="1"/>
          </p:nvPr>
        </p:nvSpPr>
        <p:spPr>
          <a:xfrm>
            <a:off x="838200" y="1690688"/>
            <a:ext cx="8826500" cy="4486275"/>
          </a:xfrm>
        </p:spPr>
        <p:txBody>
          <a:bodyPr/>
          <a:lstStyle/>
          <a:p>
            <a:r>
              <a:rPr lang="en-US" b="1" dirty="0"/>
              <a:t>Manipulating the SmartArt</a:t>
            </a:r>
          </a:p>
          <a:p>
            <a:pPr lvl="1"/>
            <a:r>
              <a:rPr lang="en-US" dirty="0"/>
              <a:t>To apply an effect, on the Format tab, in the Shape Styles group, click </a:t>
            </a:r>
            <a:r>
              <a:rPr lang="en-US" b="1" dirty="0"/>
              <a:t>Shape Effects</a:t>
            </a:r>
            <a:endParaRPr lang="en-US" dirty="0"/>
          </a:p>
          <a:p>
            <a:endParaRPr lang="en-US" dirty="0"/>
          </a:p>
        </p:txBody>
      </p:sp>
      <p:pic>
        <p:nvPicPr>
          <p:cNvPr id="6" name="Picture 5" descr="\\CCISERVER\Common\Publishing\Working\In Development\3260 Word 2016 Core\Screens\wd-350.png"/>
          <p:cNvPicPr/>
          <p:nvPr/>
        </p:nvPicPr>
        <p:blipFill>
          <a:blip r:embed="rId2">
            <a:extLst>
              <a:ext uri="{28A0092B-C50C-407E-A947-70E740481C1C}">
                <a14:useLocalDpi xmlns:a14="http://schemas.microsoft.com/office/drawing/2010/main" val="0"/>
              </a:ext>
            </a:extLst>
          </a:blip>
          <a:srcRect/>
          <a:stretch>
            <a:fillRect/>
          </a:stretch>
        </p:blipFill>
        <p:spPr bwMode="auto">
          <a:xfrm>
            <a:off x="9886365" y="2184059"/>
            <a:ext cx="1267969" cy="2978784"/>
          </a:xfrm>
          <a:prstGeom prst="rect">
            <a:avLst/>
          </a:prstGeom>
          <a:noFill/>
          <a:ln>
            <a:noFill/>
          </a:ln>
        </p:spPr>
      </p:pic>
      <p:sp>
        <p:nvSpPr>
          <p:cNvPr id="7" name="Footer Placeholder 6">
            <a:extLst>
              <a:ext uri="{FF2B5EF4-FFF2-40B4-BE49-F238E27FC236}">
                <a16:creationId xmlns:a16="http://schemas.microsoft.com/office/drawing/2014/main" id="{C90421D4-7F31-4D33-AD65-371C70654F64}"/>
              </a:ext>
            </a:extLst>
          </p:cNvPr>
          <p:cNvSpPr>
            <a:spLocks noGrp="1"/>
          </p:cNvSpPr>
          <p:nvPr>
            <p:ph type="ftr" sz="quarter" idx="11"/>
          </p:nvPr>
        </p:nvSpPr>
        <p:spPr/>
        <p:txBody>
          <a:bodyPr/>
          <a:lstStyle/>
          <a:p>
            <a:r>
              <a:rPr lang="en-US"/>
              <a:t>© Jasper Learning</a:t>
            </a:r>
          </a:p>
        </p:txBody>
      </p:sp>
      <p:sp>
        <p:nvSpPr>
          <p:cNvPr id="8" name="Slide Number Placeholder 7">
            <a:extLst>
              <a:ext uri="{FF2B5EF4-FFF2-40B4-BE49-F238E27FC236}">
                <a16:creationId xmlns:a16="http://schemas.microsoft.com/office/drawing/2014/main" id="{10A44752-D908-4650-99DE-A3286B7941D9}"/>
              </a:ext>
            </a:extLst>
          </p:cNvPr>
          <p:cNvSpPr>
            <a:spLocks noGrp="1"/>
          </p:cNvSpPr>
          <p:nvPr>
            <p:ph type="sldNum" sz="quarter" idx="12"/>
          </p:nvPr>
        </p:nvSpPr>
        <p:spPr/>
        <p:txBody>
          <a:bodyPr/>
          <a:lstStyle/>
          <a:p>
            <a:fld id="{E76678FA-D766-4D5D-8CB0-03987CC60F10}" type="slidenum">
              <a:rPr lang="en-US" smtClean="0"/>
              <a:t>46</a:t>
            </a:fld>
            <a:endParaRPr lang="en-US"/>
          </a:p>
        </p:txBody>
      </p:sp>
    </p:spTree>
    <p:extLst>
      <p:ext uri="{BB962C8B-B14F-4D97-AF65-F5344CB8AC3E}">
        <p14:creationId xmlns:p14="http://schemas.microsoft.com/office/powerpoint/2010/main" val="317704075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Working with </a:t>
            </a:r>
            <a:r>
              <a:rPr lang="en-US" b="1" dirty="0"/>
              <a:t>3D Models</a:t>
            </a:r>
          </a:p>
        </p:txBody>
      </p:sp>
      <p:sp>
        <p:nvSpPr>
          <p:cNvPr id="3" name="Content Placeholder 2"/>
          <p:cNvSpPr>
            <a:spLocks noGrp="1"/>
          </p:cNvSpPr>
          <p:nvPr>
            <p:ph idx="1"/>
          </p:nvPr>
        </p:nvSpPr>
        <p:spPr>
          <a:xfrm>
            <a:off x="609600" y="1727797"/>
            <a:ext cx="5586484" cy="4525963"/>
          </a:xfrm>
        </p:spPr>
        <p:txBody>
          <a:bodyPr/>
          <a:lstStyle/>
          <a:p>
            <a:r>
              <a:rPr lang="en-US" b="1" dirty="0"/>
              <a:t>Inserting 3D Models</a:t>
            </a:r>
          </a:p>
          <a:p>
            <a:pPr lvl="1"/>
            <a:r>
              <a:rPr lang="en-US" dirty="0"/>
              <a:t>Position the cursor approximately where you want to place the model, and on the Insert tab, in the Illustrations group, click </a:t>
            </a:r>
            <a:r>
              <a:rPr lang="en-US" b="1" dirty="0"/>
              <a:t>3D Models</a:t>
            </a:r>
            <a:endParaRPr lang="en-US" dirty="0"/>
          </a:p>
          <a:p>
            <a:endParaRPr lang="en-US" dirty="0"/>
          </a:p>
        </p:txBody>
      </p:sp>
      <p:pic>
        <p:nvPicPr>
          <p:cNvPr id="8" name="Picture 7">
            <a:extLst>
              <a:ext uri="{FF2B5EF4-FFF2-40B4-BE49-F238E27FC236}">
                <a16:creationId xmlns:a16="http://schemas.microsoft.com/office/drawing/2014/main" id="{AF310126-FB71-4FCA-9AB4-91508F1502D8}"/>
              </a:ext>
            </a:extLst>
          </p:cNvPr>
          <p:cNvPicPr/>
          <p:nvPr/>
        </p:nvPicPr>
        <p:blipFill rotWithShape="1">
          <a:blip r:embed="rId2"/>
          <a:srcRect t="3966"/>
          <a:stretch/>
        </p:blipFill>
        <p:spPr bwMode="auto">
          <a:xfrm>
            <a:off x="6337348" y="2032215"/>
            <a:ext cx="5032401" cy="3491636"/>
          </a:xfrm>
          <a:prstGeom prst="rect">
            <a:avLst/>
          </a:prstGeom>
          <a:ln w="9525" cap="flat" cmpd="sng" algn="ctr">
            <a:solidFill>
              <a:sysClr val="window" lastClr="FFFFFF">
                <a:lumMod val="75000"/>
              </a:sysClr>
            </a:solidFill>
            <a:prstDash val="solid"/>
            <a:round/>
            <a:headEnd type="none" w="med" len="med"/>
            <a:tailEnd type="none" w="med" len="med"/>
          </a:ln>
          <a:extLst>
            <a:ext uri="{53640926-AAD7-44D8-BBD7-CCE9431645EC}">
              <a14:shadowObscured xmlns:a14="http://schemas.microsoft.com/office/drawing/2010/main"/>
            </a:ext>
          </a:extLst>
        </p:spPr>
      </p:pic>
      <p:sp>
        <p:nvSpPr>
          <p:cNvPr id="6" name="Footer Placeholder 5">
            <a:extLst>
              <a:ext uri="{FF2B5EF4-FFF2-40B4-BE49-F238E27FC236}">
                <a16:creationId xmlns:a16="http://schemas.microsoft.com/office/drawing/2014/main" id="{5C96A7E7-9B73-45C6-8362-2E2016512AB6}"/>
              </a:ext>
            </a:extLst>
          </p:cNvPr>
          <p:cNvSpPr>
            <a:spLocks noGrp="1"/>
          </p:cNvSpPr>
          <p:nvPr>
            <p:ph type="ftr" sz="quarter" idx="11"/>
          </p:nvPr>
        </p:nvSpPr>
        <p:spPr/>
        <p:txBody>
          <a:bodyPr/>
          <a:lstStyle/>
          <a:p>
            <a:r>
              <a:rPr lang="en-US"/>
              <a:t>© Jasper Learning</a:t>
            </a:r>
          </a:p>
        </p:txBody>
      </p:sp>
      <p:sp>
        <p:nvSpPr>
          <p:cNvPr id="7" name="Slide Number Placeholder 6">
            <a:extLst>
              <a:ext uri="{FF2B5EF4-FFF2-40B4-BE49-F238E27FC236}">
                <a16:creationId xmlns:a16="http://schemas.microsoft.com/office/drawing/2014/main" id="{039262A8-3244-41F5-A560-FB4581DD65C4}"/>
              </a:ext>
            </a:extLst>
          </p:cNvPr>
          <p:cNvSpPr>
            <a:spLocks noGrp="1"/>
          </p:cNvSpPr>
          <p:nvPr>
            <p:ph type="sldNum" sz="quarter" idx="12"/>
          </p:nvPr>
        </p:nvSpPr>
        <p:spPr/>
        <p:txBody>
          <a:bodyPr/>
          <a:lstStyle/>
          <a:p>
            <a:fld id="{E76678FA-D766-4D5D-8CB0-03987CC60F10}" type="slidenum">
              <a:rPr lang="en-US" smtClean="0"/>
              <a:t>47</a:t>
            </a:fld>
            <a:endParaRPr lang="en-US"/>
          </a:p>
        </p:txBody>
      </p:sp>
    </p:spTree>
    <p:extLst>
      <p:ext uri="{BB962C8B-B14F-4D97-AF65-F5344CB8AC3E}">
        <p14:creationId xmlns:p14="http://schemas.microsoft.com/office/powerpoint/2010/main" val="397457103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Working with </a:t>
            </a:r>
            <a:r>
              <a:rPr lang="en-US" b="1" dirty="0"/>
              <a:t>3D Models</a:t>
            </a:r>
          </a:p>
        </p:txBody>
      </p:sp>
      <p:sp>
        <p:nvSpPr>
          <p:cNvPr id="3" name="Content Placeholder 2"/>
          <p:cNvSpPr>
            <a:spLocks noGrp="1"/>
          </p:cNvSpPr>
          <p:nvPr>
            <p:ph idx="1"/>
          </p:nvPr>
        </p:nvSpPr>
        <p:spPr>
          <a:xfrm>
            <a:off x="609601" y="1727797"/>
            <a:ext cx="5703850" cy="4525963"/>
          </a:xfrm>
        </p:spPr>
        <p:txBody>
          <a:bodyPr/>
          <a:lstStyle/>
          <a:p>
            <a:r>
              <a:rPr lang="en-US" b="1" dirty="0"/>
              <a:t>Inserting 3D Models</a:t>
            </a:r>
          </a:p>
          <a:p>
            <a:pPr lvl="1"/>
            <a:r>
              <a:rPr lang="en-US" dirty="0"/>
              <a:t>Click on a category or enter your search criteria</a:t>
            </a:r>
          </a:p>
          <a:p>
            <a:pPr lvl="1"/>
            <a:r>
              <a:rPr lang="en-US" dirty="0"/>
              <a:t>Click the image, and then click </a:t>
            </a:r>
            <a:r>
              <a:rPr lang="en-US" b="1" dirty="0"/>
              <a:t>Insert</a:t>
            </a:r>
            <a:endParaRPr lang="en-US" dirty="0"/>
          </a:p>
        </p:txBody>
      </p:sp>
      <p:pic>
        <p:nvPicPr>
          <p:cNvPr id="7" name="Picture 6">
            <a:extLst>
              <a:ext uri="{FF2B5EF4-FFF2-40B4-BE49-F238E27FC236}">
                <a16:creationId xmlns:a16="http://schemas.microsoft.com/office/drawing/2014/main" id="{2CE7250C-7406-4589-A853-5B993D740C93}"/>
              </a:ext>
            </a:extLst>
          </p:cNvPr>
          <p:cNvPicPr/>
          <p:nvPr/>
        </p:nvPicPr>
        <p:blipFill rotWithShape="1">
          <a:blip r:embed="rId2"/>
          <a:srcRect t="4970"/>
          <a:stretch/>
        </p:blipFill>
        <p:spPr bwMode="auto">
          <a:xfrm>
            <a:off x="6313449" y="2189189"/>
            <a:ext cx="5268950" cy="3603177"/>
          </a:xfrm>
          <a:prstGeom prst="rect">
            <a:avLst/>
          </a:prstGeom>
          <a:ln w="9525" cap="flat" cmpd="sng" algn="ctr">
            <a:solidFill>
              <a:sysClr val="window" lastClr="FFFFFF">
                <a:lumMod val="75000"/>
              </a:sysClr>
            </a:solidFill>
            <a:prstDash val="solid"/>
            <a:round/>
            <a:headEnd type="none" w="med" len="med"/>
            <a:tailEnd type="none" w="med" len="med"/>
          </a:ln>
          <a:extLst>
            <a:ext uri="{53640926-AAD7-44D8-BBD7-CCE9431645EC}">
              <a14:shadowObscured xmlns:a14="http://schemas.microsoft.com/office/drawing/2010/main"/>
            </a:ext>
          </a:extLst>
        </p:spPr>
      </p:pic>
      <p:sp>
        <p:nvSpPr>
          <p:cNvPr id="6" name="Footer Placeholder 5">
            <a:extLst>
              <a:ext uri="{FF2B5EF4-FFF2-40B4-BE49-F238E27FC236}">
                <a16:creationId xmlns:a16="http://schemas.microsoft.com/office/drawing/2014/main" id="{84BE84AF-6047-4018-A62F-FB2FA0C13409}"/>
              </a:ext>
            </a:extLst>
          </p:cNvPr>
          <p:cNvSpPr>
            <a:spLocks noGrp="1"/>
          </p:cNvSpPr>
          <p:nvPr>
            <p:ph type="ftr" sz="quarter" idx="11"/>
          </p:nvPr>
        </p:nvSpPr>
        <p:spPr/>
        <p:txBody>
          <a:bodyPr/>
          <a:lstStyle/>
          <a:p>
            <a:r>
              <a:rPr lang="en-US"/>
              <a:t>© Jasper Learning</a:t>
            </a:r>
          </a:p>
        </p:txBody>
      </p:sp>
      <p:sp>
        <p:nvSpPr>
          <p:cNvPr id="8" name="Slide Number Placeholder 7">
            <a:extLst>
              <a:ext uri="{FF2B5EF4-FFF2-40B4-BE49-F238E27FC236}">
                <a16:creationId xmlns:a16="http://schemas.microsoft.com/office/drawing/2014/main" id="{D3306C2C-EE43-4F53-B4B9-976EA3AD1D69}"/>
              </a:ext>
            </a:extLst>
          </p:cNvPr>
          <p:cNvSpPr>
            <a:spLocks noGrp="1"/>
          </p:cNvSpPr>
          <p:nvPr>
            <p:ph type="sldNum" sz="quarter" idx="12"/>
          </p:nvPr>
        </p:nvSpPr>
        <p:spPr/>
        <p:txBody>
          <a:bodyPr/>
          <a:lstStyle/>
          <a:p>
            <a:fld id="{E76678FA-D766-4D5D-8CB0-03987CC60F10}" type="slidenum">
              <a:rPr lang="en-US" smtClean="0"/>
              <a:t>48</a:t>
            </a:fld>
            <a:endParaRPr lang="en-US"/>
          </a:p>
        </p:txBody>
      </p:sp>
    </p:spTree>
    <p:extLst>
      <p:ext uri="{BB962C8B-B14F-4D97-AF65-F5344CB8AC3E}">
        <p14:creationId xmlns:p14="http://schemas.microsoft.com/office/powerpoint/2010/main" val="398258326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Working with 3D Models</a:t>
            </a:r>
            <a:endParaRPr lang="en-US" b="1" dirty="0"/>
          </a:p>
        </p:txBody>
      </p:sp>
      <p:sp>
        <p:nvSpPr>
          <p:cNvPr id="3" name="Content Placeholder 2"/>
          <p:cNvSpPr>
            <a:spLocks noGrp="1"/>
          </p:cNvSpPr>
          <p:nvPr>
            <p:ph idx="1"/>
          </p:nvPr>
        </p:nvSpPr>
        <p:spPr>
          <a:xfrm>
            <a:off x="609600" y="1727797"/>
            <a:ext cx="8128000" cy="4525963"/>
          </a:xfrm>
        </p:spPr>
        <p:txBody>
          <a:bodyPr/>
          <a:lstStyle/>
          <a:p>
            <a:r>
              <a:rPr lang="en-US" b="1" dirty="0"/>
              <a:t>Formatting 3D Models</a:t>
            </a:r>
          </a:p>
          <a:p>
            <a:pPr lvl="1"/>
            <a:r>
              <a:rPr lang="en-US" dirty="0"/>
              <a:t>To change the view of a model, click on the rotate icon in the center of the model and drag your mouse in any direction, or</a:t>
            </a:r>
          </a:p>
          <a:p>
            <a:pPr lvl="1"/>
            <a:r>
              <a:rPr lang="en-US" dirty="0"/>
              <a:t>Click any of the views in the 3D Model Views group</a:t>
            </a:r>
          </a:p>
          <a:p>
            <a:endParaRPr lang="en-US" dirty="0"/>
          </a:p>
        </p:txBody>
      </p:sp>
      <p:pic>
        <p:nvPicPr>
          <p:cNvPr id="8" name="Picture 7">
            <a:extLst>
              <a:ext uri="{FF2B5EF4-FFF2-40B4-BE49-F238E27FC236}">
                <a16:creationId xmlns:a16="http://schemas.microsoft.com/office/drawing/2014/main" id="{576AF519-0FA4-4EA5-A7E3-3D5EBF6AC3CA}"/>
              </a:ext>
            </a:extLst>
          </p:cNvPr>
          <p:cNvPicPr>
            <a:picLocks noChangeAspect="1"/>
          </p:cNvPicPr>
          <p:nvPr/>
        </p:nvPicPr>
        <p:blipFill>
          <a:blip r:embed="rId2"/>
          <a:stretch>
            <a:fillRect/>
          </a:stretch>
        </p:blipFill>
        <p:spPr>
          <a:xfrm>
            <a:off x="8737600" y="1022677"/>
            <a:ext cx="2880000" cy="3301890"/>
          </a:xfrm>
          <a:prstGeom prst="rect">
            <a:avLst/>
          </a:prstGeom>
        </p:spPr>
      </p:pic>
      <p:pic>
        <p:nvPicPr>
          <p:cNvPr id="10" name="Picture 9">
            <a:extLst>
              <a:ext uri="{FF2B5EF4-FFF2-40B4-BE49-F238E27FC236}">
                <a16:creationId xmlns:a16="http://schemas.microsoft.com/office/drawing/2014/main" id="{479F7D83-255E-4F70-9565-C51BB3ECF90B}"/>
              </a:ext>
            </a:extLst>
          </p:cNvPr>
          <p:cNvPicPr>
            <a:picLocks noChangeAspect="1"/>
          </p:cNvPicPr>
          <p:nvPr/>
        </p:nvPicPr>
        <p:blipFill>
          <a:blip r:embed="rId3"/>
          <a:stretch>
            <a:fillRect/>
          </a:stretch>
        </p:blipFill>
        <p:spPr>
          <a:xfrm>
            <a:off x="1520919" y="3819086"/>
            <a:ext cx="7200000" cy="1680831"/>
          </a:xfrm>
          <a:prstGeom prst="rect">
            <a:avLst/>
          </a:prstGeom>
          <a:ln>
            <a:solidFill>
              <a:schemeClr val="bg1">
                <a:lumMod val="75000"/>
              </a:schemeClr>
            </a:solidFill>
          </a:ln>
        </p:spPr>
      </p:pic>
      <p:sp>
        <p:nvSpPr>
          <p:cNvPr id="6" name="Footer Placeholder 5">
            <a:extLst>
              <a:ext uri="{FF2B5EF4-FFF2-40B4-BE49-F238E27FC236}">
                <a16:creationId xmlns:a16="http://schemas.microsoft.com/office/drawing/2014/main" id="{461F7422-1DF7-4854-BE56-1A55C7DC1C98}"/>
              </a:ext>
            </a:extLst>
          </p:cNvPr>
          <p:cNvSpPr>
            <a:spLocks noGrp="1"/>
          </p:cNvSpPr>
          <p:nvPr>
            <p:ph type="ftr" sz="quarter" idx="11"/>
          </p:nvPr>
        </p:nvSpPr>
        <p:spPr/>
        <p:txBody>
          <a:bodyPr/>
          <a:lstStyle/>
          <a:p>
            <a:r>
              <a:rPr lang="en-US"/>
              <a:t>© Jasper Learning</a:t>
            </a:r>
          </a:p>
        </p:txBody>
      </p:sp>
      <p:sp>
        <p:nvSpPr>
          <p:cNvPr id="7" name="Slide Number Placeholder 6">
            <a:extLst>
              <a:ext uri="{FF2B5EF4-FFF2-40B4-BE49-F238E27FC236}">
                <a16:creationId xmlns:a16="http://schemas.microsoft.com/office/drawing/2014/main" id="{79372E8C-84FB-416E-AC7C-F3A9F2FCDBFE}"/>
              </a:ext>
            </a:extLst>
          </p:cNvPr>
          <p:cNvSpPr>
            <a:spLocks noGrp="1"/>
          </p:cNvSpPr>
          <p:nvPr>
            <p:ph type="sldNum" sz="quarter" idx="12"/>
          </p:nvPr>
        </p:nvSpPr>
        <p:spPr/>
        <p:txBody>
          <a:bodyPr/>
          <a:lstStyle/>
          <a:p>
            <a:fld id="{E76678FA-D766-4D5D-8CB0-03987CC60F10}" type="slidenum">
              <a:rPr lang="en-US" smtClean="0"/>
              <a:t>49</a:t>
            </a:fld>
            <a:endParaRPr lang="en-US"/>
          </a:p>
        </p:txBody>
      </p:sp>
    </p:spTree>
    <p:extLst>
      <p:ext uri="{BB962C8B-B14F-4D97-AF65-F5344CB8AC3E}">
        <p14:creationId xmlns:p14="http://schemas.microsoft.com/office/powerpoint/2010/main" val="41264830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Inserting Images</a:t>
            </a:r>
          </a:p>
        </p:txBody>
      </p:sp>
      <p:sp>
        <p:nvSpPr>
          <p:cNvPr id="3" name="Content Placeholder 2"/>
          <p:cNvSpPr>
            <a:spLocks noGrp="1"/>
          </p:cNvSpPr>
          <p:nvPr>
            <p:ph idx="1"/>
          </p:nvPr>
        </p:nvSpPr>
        <p:spPr/>
        <p:txBody>
          <a:bodyPr/>
          <a:lstStyle/>
          <a:p>
            <a:r>
              <a:rPr lang="en-US" b="1" dirty="0"/>
              <a:t>Inserting Picture Files</a:t>
            </a:r>
          </a:p>
          <a:p>
            <a:pPr lvl="1"/>
            <a:r>
              <a:rPr lang="en-US" dirty="0"/>
              <a:t>To insert a picture, position the cursor where you want to place the picture, click the </a:t>
            </a:r>
            <a:r>
              <a:rPr lang="en-US" b="1" dirty="0"/>
              <a:t>Insert</a:t>
            </a:r>
            <a:r>
              <a:rPr lang="en-US" dirty="0"/>
              <a:t> tab and, in the Illustrations group, click </a:t>
            </a:r>
            <a:r>
              <a:rPr lang="en-US" b="1" dirty="0"/>
              <a:t>Pictures</a:t>
            </a:r>
            <a:endParaRPr lang="en-US" dirty="0"/>
          </a:p>
          <a:p>
            <a:endParaRPr lang="en-US" dirty="0"/>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1540975" y="3022283"/>
            <a:ext cx="4720732" cy="2872080"/>
          </a:xfrm>
          <a:prstGeom prst="rect">
            <a:avLst/>
          </a:prstGeom>
        </p:spPr>
      </p:pic>
      <p:sp>
        <p:nvSpPr>
          <p:cNvPr id="7" name="Footer Placeholder 6">
            <a:extLst>
              <a:ext uri="{FF2B5EF4-FFF2-40B4-BE49-F238E27FC236}">
                <a16:creationId xmlns:a16="http://schemas.microsoft.com/office/drawing/2014/main" id="{7811214F-2541-43AC-8C15-CD9860113B88}"/>
              </a:ext>
            </a:extLst>
          </p:cNvPr>
          <p:cNvSpPr>
            <a:spLocks noGrp="1"/>
          </p:cNvSpPr>
          <p:nvPr>
            <p:ph type="ftr" sz="quarter" idx="11"/>
          </p:nvPr>
        </p:nvSpPr>
        <p:spPr/>
        <p:txBody>
          <a:bodyPr/>
          <a:lstStyle/>
          <a:p>
            <a:r>
              <a:rPr lang="en-US"/>
              <a:t>© Jasper Learning</a:t>
            </a:r>
          </a:p>
        </p:txBody>
      </p:sp>
      <p:sp>
        <p:nvSpPr>
          <p:cNvPr id="8" name="Slide Number Placeholder 7">
            <a:extLst>
              <a:ext uri="{FF2B5EF4-FFF2-40B4-BE49-F238E27FC236}">
                <a16:creationId xmlns:a16="http://schemas.microsoft.com/office/drawing/2014/main" id="{33B9FB98-F83E-479D-9956-9D8B7EDF4F3B}"/>
              </a:ext>
            </a:extLst>
          </p:cNvPr>
          <p:cNvSpPr>
            <a:spLocks noGrp="1"/>
          </p:cNvSpPr>
          <p:nvPr>
            <p:ph type="sldNum" sz="quarter" idx="12"/>
          </p:nvPr>
        </p:nvSpPr>
        <p:spPr/>
        <p:txBody>
          <a:bodyPr/>
          <a:lstStyle/>
          <a:p>
            <a:fld id="{E76678FA-D766-4D5D-8CB0-03987CC60F10}" type="slidenum">
              <a:rPr lang="en-US" smtClean="0"/>
              <a:t>5</a:t>
            </a:fld>
            <a:endParaRPr lang="en-US"/>
          </a:p>
        </p:txBody>
      </p:sp>
    </p:spTree>
    <p:extLst>
      <p:ext uri="{BB962C8B-B14F-4D97-AF65-F5344CB8AC3E}">
        <p14:creationId xmlns:p14="http://schemas.microsoft.com/office/powerpoint/2010/main" val="415618819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20000"/>
            <a:ext cx="10760149" cy="790330"/>
          </a:xfrm>
        </p:spPr>
        <p:txBody>
          <a:bodyPr/>
          <a:lstStyle/>
          <a:p>
            <a:r>
              <a:rPr lang="en-US" dirty="0"/>
              <a:t>Working with 3D Models</a:t>
            </a:r>
            <a:endParaRPr lang="en-US" b="1" dirty="0"/>
          </a:p>
        </p:txBody>
      </p:sp>
      <p:sp>
        <p:nvSpPr>
          <p:cNvPr id="3" name="Content Placeholder 2"/>
          <p:cNvSpPr>
            <a:spLocks noGrp="1"/>
          </p:cNvSpPr>
          <p:nvPr>
            <p:ph idx="1"/>
          </p:nvPr>
        </p:nvSpPr>
        <p:spPr>
          <a:xfrm>
            <a:off x="609600" y="1727797"/>
            <a:ext cx="8998634" cy="4525963"/>
          </a:xfrm>
        </p:spPr>
        <p:txBody>
          <a:bodyPr/>
          <a:lstStyle/>
          <a:p>
            <a:pPr>
              <a:spcAft>
                <a:spcPts val="600"/>
              </a:spcAft>
            </a:pPr>
            <a:r>
              <a:rPr lang="en-US" b="1" dirty="0"/>
              <a:t>Formatting 3D Models</a:t>
            </a:r>
          </a:p>
          <a:p>
            <a:pPr lvl="1">
              <a:spcAft>
                <a:spcPts val="600"/>
              </a:spcAft>
            </a:pPr>
            <a:r>
              <a:rPr lang="en-US" dirty="0"/>
              <a:t>To focus on a specific part of the model, click </a:t>
            </a:r>
            <a:r>
              <a:rPr lang="en-US" b="1" dirty="0"/>
              <a:t>Pan &amp; Zoom</a:t>
            </a:r>
            <a:r>
              <a:rPr lang="en-US" dirty="0"/>
              <a:t> on the 3D Model Tools Format tab</a:t>
            </a:r>
          </a:p>
          <a:p>
            <a:pPr lvl="1">
              <a:spcAft>
                <a:spcPts val="600"/>
              </a:spcAft>
            </a:pPr>
            <a:r>
              <a:rPr lang="en-US" dirty="0"/>
              <a:t>Use the magnifying icon to zoom up or down</a:t>
            </a:r>
          </a:p>
          <a:p>
            <a:pPr lvl="1">
              <a:spcAft>
                <a:spcPts val="600"/>
              </a:spcAft>
            </a:pPr>
            <a:r>
              <a:rPr lang="en-US" dirty="0"/>
              <a:t>Use the buttons in the Arrange group or the Layout options button      on the side of the image to change the position </a:t>
            </a:r>
            <a:br>
              <a:rPr lang="en-US" dirty="0"/>
            </a:br>
            <a:r>
              <a:rPr lang="en-US" dirty="0"/>
              <a:t>or wrapping of the model</a:t>
            </a:r>
          </a:p>
          <a:p>
            <a:pPr lvl="1">
              <a:spcAft>
                <a:spcPts val="600"/>
              </a:spcAft>
            </a:pPr>
            <a:r>
              <a:rPr lang="en-US" dirty="0"/>
              <a:t>Click </a:t>
            </a:r>
            <a:r>
              <a:rPr lang="en-US" b="1" dirty="0"/>
              <a:t>Reset 3D Model</a:t>
            </a:r>
            <a:r>
              <a:rPr lang="en-US" dirty="0"/>
              <a:t> to reset the model back to its default settings</a:t>
            </a:r>
          </a:p>
          <a:p>
            <a:endParaRPr lang="en-US" dirty="0"/>
          </a:p>
        </p:txBody>
      </p:sp>
      <p:pic>
        <p:nvPicPr>
          <p:cNvPr id="10" name="Picture 9" descr="cid:image001.png@01D4A919.A0CA8350">
            <a:extLst>
              <a:ext uri="{FF2B5EF4-FFF2-40B4-BE49-F238E27FC236}">
                <a16:creationId xmlns:a16="http://schemas.microsoft.com/office/drawing/2014/main" id="{4933D752-45C0-4C2C-8624-FE47FB3D2FA5}"/>
              </a:ext>
            </a:extLst>
          </p:cNvPr>
          <p:cNvPicPr/>
          <p:nvPr/>
        </p:nvPicPr>
        <p:blipFill rotWithShape="1">
          <a:blip r:embed="rId2" r:link="rId3" cstate="print">
            <a:extLst>
              <a:ext uri="{28A0092B-C50C-407E-A947-70E740481C1C}">
                <a14:useLocalDpi xmlns:a14="http://schemas.microsoft.com/office/drawing/2010/main" val="0"/>
              </a:ext>
            </a:extLst>
          </a:blip>
          <a:srcRect l="7191" t="18519" r="10861" b="3373"/>
          <a:stretch>
            <a:fillRect/>
          </a:stretch>
        </p:blipFill>
        <p:spPr bwMode="auto">
          <a:xfrm>
            <a:off x="9034361" y="3396556"/>
            <a:ext cx="2674753" cy="2117980"/>
          </a:xfrm>
          <a:prstGeom prst="rect">
            <a:avLst/>
          </a:prstGeom>
          <a:noFill/>
          <a:ln>
            <a:noFill/>
          </a:ln>
          <a:extLst>
            <a:ext uri="{53640926-AAD7-44D8-BBD7-CCE9431645EC}">
              <a14:shadowObscured xmlns:a14="http://schemas.microsoft.com/office/drawing/2010/main"/>
            </a:ext>
          </a:extLst>
        </p:spPr>
      </p:pic>
      <p:pic>
        <p:nvPicPr>
          <p:cNvPr id="12" name="Picture 11" descr="\\CCISERVER\Common\Publishing\Working\In Development\3260 Word 2016 Core\Screens\wd-320.png">
            <a:extLst>
              <a:ext uri="{FF2B5EF4-FFF2-40B4-BE49-F238E27FC236}">
                <a16:creationId xmlns:a16="http://schemas.microsoft.com/office/drawing/2014/main" id="{2B2AF15A-8FAB-452C-A024-9D452A57B0B8}"/>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2341023" y="4041600"/>
            <a:ext cx="313083" cy="313083"/>
          </a:xfrm>
          <a:prstGeom prst="rect">
            <a:avLst/>
          </a:prstGeom>
          <a:noFill/>
          <a:ln>
            <a:noFill/>
          </a:ln>
        </p:spPr>
      </p:pic>
      <p:pic>
        <p:nvPicPr>
          <p:cNvPr id="9" name="Picture 8">
            <a:extLst>
              <a:ext uri="{FF2B5EF4-FFF2-40B4-BE49-F238E27FC236}">
                <a16:creationId xmlns:a16="http://schemas.microsoft.com/office/drawing/2014/main" id="{09470DE3-C5CC-49FC-9027-39D8C7343FAD}"/>
              </a:ext>
            </a:extLst>
          </p:cNvPr>
          <p:cNvPicPr/>
          <p:nvPr/>
        </p:nvPicPr>
        <p:blipFill>
          <a:blip r:embed="rId5"/>
          <a:stretch>
            <a:fillRect/>
          </a:stretch>
        </p:blipFill>
        <p:spPr>
          <a:xfrm>
            <a:off x="9709443" y="2285810"/>
            <a:ext cx="1660306" cy="790330"/>
          </a:xfrm>
          <a:prstGeom prst="rect">
            <a:avLst/>
          </a:prstGeom>
          <a:ln>
            <a:solidFill>
              <a:schemeClr val="bg1">
                <a:lumMod val="75000"/>
              </a:schemeClr>
            </a:solidFill>
          </a:ln>
        </p:spPr>
      </p:pic>
      <p:sp>
        <p:nvSpPr>
          <p:cNvPr id="6" name="Footer Placeholder 5">
            <a:extLst>
              <a:ext uri="{FF2B5EF4-FFF2-40B4-BE49-F238E27FC236}">
                <a16:creationId xmlns:a16="http://schemas.microsoft.com/office/drawing/2014/main" id="{52C15FC7-159C-42C2-80AC-17983CC69169}"/>
              </a:ext>
            </a:extLst>
          </p:cNvPr>
          <p:cNvSpPr>
            <a:spLocks noGrp="1"/>
          </p:cNvSpPr>
          <p:nvPr>
            <p:ph type="ftr" sz="quarter" idx="11"/>
          </p:nvPr>
        </p:nvSpPr>
        <p:spPr/>
        <p:txBody>
          <a:bodyPr/>
          <a:lstStyle/>
          <a:p>
            <a:r>
              <a:rPr lang="en-US"/>
              <a:t>© Jasper Learning</a:t>
            </a:r>
          </a:p>
        </p:txBody>
      </p:sp>
      <p:sp>
        <p:nvSpPr>
          <p:cNvPr id="7" name="Slide Number Placeholder 6">
            <a:extLst>
              <a:ext uri="{FF2B5EF4-FFF2-40B4-BE49-F238E27FC236}">
                <a16:creationId xmlns:a16="http://schemas.microsoft.com/office/drawing/2014/main" id="{3A334972-0C7F-48F9-8DFA-570ECB2AB96F}"/>
              </a:ext>
            </a:extLst>
          </p:cNvPr>
          <p:cNvSpPr>
            <a:spLocks noGrp="1"/>
          </p:cNvSpPr>
          <p:nvPr>
            <p:ph type="sldNum" sz="quarter" idx="12"/>
          </p:nvPr>
        </p:nvSpPr>
        <p:spPr/>
        <p:txBody>
          <a:bodyPr/>
          <a:lstStyle/>
          <a:p>
            <a:fld id="{E76678FA-D766-4D5D-8CB0-03987CC60F10}" type="slidenum">
              <a:rPr lang="en-US" smtClean="0"/>
              <a:t>50</a:t>
            </a:fld>
            <a:endParaRPr lang="en-US"/>
          </a:p>
        </p:txBody>
      </p:sp>
    </p:spTree>
    <p:extLst>
      <p:ext uri="{BB962C8B-B14F-4D97-AF65-F5344CB8AC3E}">
        <p14:creationId xmlns:p14="http://schemas.microsoft.com/office/powerpoint/2010/main" val="379507591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Summary</a:t>
            </a:r>
          </a:p>
        </p:txBody>
      </p:sp>
      <p:sp>
        <p:nvSpPr>
          <p:cNvPr id="3" name="Content Placeholder 2"/>
          <p:cNvSpPr>
            <a:spLocks noGrp="1"/>
          </p:cNvSpPr>
          <p:nvPr>
            <p:ph idx="1"/>
          </p:nvPr>
        </p:nvSpPr>
        <p:spPr/>
        <p:txBody>
          <a:bodyPr numCol="2" spcCol="457200">
            <a:normAutofit/>
          </a:bodyPr>
          <a:lstStyle/>
          <a:p>
            <a:pPr lvl="0"/>
            <a:r>
              <a:rPr lang="en-US" dirty="0"/>
              <a:t>insert and modify pictures </a:t>
            </a:r>
          </a:p>
          <a:p>
            <a:pPr lvl="0"/>
            <a:r>
              <a:rPr lang="en-US" dirty="0"/>
              <a:t>insert screen shots or screen clippings</a:t>
            </a:r>
          </a:p>
          <a:p>
            <a:pPr lvl="0"/>
            <a:r>
              <a:rPr lang="en-US" dirty="0"/>
              <a:t>move or reposition objects</a:t>
            </a:r>
          </a:p>
          <a:p>
            <a:pPr lvl="0"/>
            <a:r>
              <a:rPr lang="en-US" dirty="0"/>
              <a:t>apply picture effects, styles, or artistic effects</a:t>
            </a:r>
          </a:p>
          <a:p>
            <a:r>
              <a:rPr lang="en-US" dirty="0"/>
              <a:t>remove picture backgrounds</a:t>
            </a:r>
          </a:p>
          <a:p>
            <a:endParaRPr lang="en-US" dirty="0"/>
          </a:p>
          <a:p>
            <a:endParaRPr lang="en-US" dirty="0"/>
          </a:p>
          <a:p>
            <a:endParaRPr lang="en-US" dirty="0"/>
          </a:p>
          <a:p>
            <a:pPr lvl="0"/>
            <a:r>
              <a:rPr lang="en-US" dirty="0"/>
              <a:t>create, arrange and enhance shapes </a:t>
            </a:r>
          </a:p>
          <a:p>
            <a:pPr lvl="0"/>
            <a:r>
              <a:rPr lang="en-US" dirty="0"/>
              <a:t>insert text boxes</a:t>
            </a:r>
          </a:p>
          <a:p>
            <a:pPr lvl="0"/>
            <a:r>
              <a:rPr lang="en-US" dirty="0"/>
              <a:t>insert, modify and format SmartArt diagrams</a:t>
            </a:r>
          </a:p>
          <a:p>
            <a:r>
              <a:rPr lang="en-US" dirty="0"/>
              <a:t>add alternative text to objects for accessibility</a:t>
            </a:r>
          </a:p>
          <a:p>
            <a:r>
              <a:rPr lang="en-US" dirty="0"/>
              <a:t>insert and format 3D models</a:t>
            </a:r>
          </a:p>
        </p:txBody>
      </p:sp>
      <p:sp>
        <p:nvSpPr>
          <p:cNvPr id="6" name="Footer Placeholder 5">
            <a:extLst>
              <a:ext uri="{FF2B5EF4-FFF2-40B4-BE49-F238E27FC236}">
                <a16:creationId xmlns:a16="http://schemas.microsoft.com/office/drawing/2014/main" id="{F2AB0AFC-5116-4E45-A72E-DA77770CCD88}"/>
              </a:ext>
            </a:extLst>
          </p:cNvPr>
          <p:cNvSpPr>
            <a:spLocks noGrp="1"/>
          </p:cNvSpPr>
          <p:nvPr>
            <p:ph type="ftr" sz="quarter" idx="11"/>
          </p:nvPr>
        </p:nvSpPr>
        <p:spPr/>
        <p:txBody>
          <a:bodyPr/>
          <a:lstStyle/>
          <a:p>
            <a:r>
              <a:rPr lang="en-US"/>
              <a:t>© Jasper Learning</a:t>
            </a:r>
          </a:p>
        </p:txBody>
      </p:sp>
      <p:sp>
        <p:nvSpPr>
          <p:cNvPr id="7" name="Slide Number Placeholder 6">
            <a:extLst>
              <a:ext uri="{FF2B5EF4-FFF2-40B4-BE49-F238E27FC236}">
                <a16:creationId xmlns:a16="http://schemas.microsoft.com/office/drawing/2014/main" id="{2B2134E1-38C3-43DF-B5EC-A9D1F9421560}"/>
              </a:ext>
            </a:extLst>
          </p:cNvPr>
          <p:cNvSpPr>
            <a:spLocks noGrp="1"/>
          </p:cNvSpPr>
          <p:nvPr>
            <p:ph type="sldNum" sz="quarter" idx="12"/>
          </p:nvPr>
        </p:nvSpPr>
        <p:spPr/>
        <p:txBody>
          <a:bodyPr/>
          <a:lstStyle/>
          <a:p>
            <a:fld id="{E76678FA-D766-4D5D-8CB0-03987CC60F10}" type="slidenum">
              <a:rPr lang="en-US" smtClean="0"/>
              <a:t>51</a:t>
            </a:fld>
            <a:endParaRPr lang="en-US"/>
          </a:p>
        </p:txBody>
      </p:sp>
    </p:spTree>
    <p:extLst>
      <p:ext uri="{BB962C8B-B14F-4D97-AF65-F5344CB8AC3E}">
        <p14:creationId xmlns:p14="http://schemas.microsoft.com/office/powerpoint/2010/main" val="39930696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Inserting Images</a:t>
            </a:r>
          </a:p>
        </p:txBody>
      </p:sp>
      <p:sp>
        <p:nvSpPr>
          <p:cNvPr id="3" name="Content Placeholder 2"/>
          <p:cNvSpPr>
            <a:spLocks noGrp="1"/>
          </p:cNvSpPr>
          <p:nvPr>
            <p:ph idx="1"/>
          </p:nvPr>
        </p:nvSpPr>
        <p:spPr>
          <a:xfrm>
            <a:off x="838200" y="1690688"/>
            <a:ext cx="10531549" cy="4486275"/>
          </a:xfrm>
        </p:spPr>
        <p:txBody>
          <a:bodyPr>
            <a:normAutofit/>
          </a:bodyPr>
          <a:lstStyle/>
          <a:p>
            <a:r>
              <a:rPr lang="en-US" b="1" dirty="0"/>
              <a:t>Inserting Online Pictures</a:t>
            </a:r>
          </a:p>
          <a:p>
            <a:pPr lvl="1"/>
            <a:r>
              <a:rPr lang="en-US" dirty="0"/>
              <a:t>To insert an image from an online site, position the cursor where you want to place the graphic and, on the </a:t>
            </a:r>
            <a:r>
              <a:rPr lang="en-US" b="1" dirty="0"/>
              <a:t>Insert</a:t>
            </a:r>
            <a:r>
              <a:rPr lang="en-US" dirty="0"/>
              <a:t> tab, in the Illustrations group, click </a:t>
            </a:r>
            <a:r>
              <a:rPr lang="en-US" b="1" dirty="0"/>
              <a:t>Online Pictures</a:t>
            </a:r>
          </a:p>
          <a:p>
            <a:pPr lvl="1"/>
            <a:r>
              <a:rPr lang="en-US" dirty="0"/>
              <a:t>Type search criteria and press ENTER</a:t>
            </a:r>
          </a:p>
          <a:p>
            <a:pPr lvl="1"/>
            <a:r>
              <a:rPr lang="en-US" dirty="0"/>
              <a:t>Ensure you are not violating copyright laws when using images returned in the search results page</a:t>
            </a:r>
          </a:p>
          <a:p>
            <a:pPr lvl="1">
              <a:spcAft>
                <a:spcPts val="600"/>
              </a:spcAft>
            </a:pPr>
            <a:r>
              <a:rPr lang="en-US" dirty="0"/>
              <a:t>You can view some picture properties, such as the image size, where the picture is located, and who may own it</a:t>
            </a:r>
          </a:p>
          <a:p>
            <a:pPr lvl="1">
              <a:spcAft>
                <a:spcPts val="600"/>
              </a:spcAft>
            </a:pPr>
            <a:r>
              <a:rPr lang="en-US" dirty="0"/>
              <a:t>To insert an image, click it once to select it, and then click </a:t>
            </a:r>
            <a:r>
              <a:rPr lang="en-US" b="1" dirty="0"/>
              <a:t>Insert</a:t>
            </a:r>
            <a:endParaRPr lang="en-US" dirty="0"/>
          </a:p>
          <a:p>
            <a:pPr lvl="1"/>
            <a:endParaRPr lang="en-US" dirty="0"/>
          </a:p>
        </p:txBody>
      </p:sp>
      <p:sp>
        <p:nvSpPr>
          <p:cNvPr id="6" name="Footer Placeholder 5">
            <a:extLst>
              <a:ext uri="{FF2B5EF4-FFF2-40B4-BE49-F238E27FC236}">
                <a16:creationId xmlns:a16="http://schemas.microsoft.com/office/drawing/2014/main" id="{61BD4D87-2B58-4219-9611-D7B451428F0F}"/>
              </a:ext>
            </a:extLst>
          </p:cNvPr>
          <p:cNvSpPr>
            <a:spLocks noGrp="1"/>
          </p:cNvSpPr>
          <p:nvPr>
            <p:ph type="ftr" sz="quarter" idx="11"/>
          </p:nvPr>
        </p:nvSpPr>
        <p:spPr/>
        <p:txBody>
          <a:bodyPr/>
          <a:lstStyle/>
          <a:p>
            <a:r>
              <a:rPr lang="en-US"/>
              <a:t>© Jasper Learning</a:t>
            </a:r>
          </a:p>
        </p:txBody>
      </p:sp>
      <p:sp>
        <p:nvSpPr>
          <p:cNvPr id="7" name="Slide Number Placeholder 6">
            <a:extLst>
              <a:ext uri="{FF2B5EF4-FFF2-40B4-BE49-F238E27FC236}">
                <a16:creationId xmlns:a16="http://schemas.microsoft.com/office/drawing/2014/main" id="{AAE85FAE-E64F-4312-8AFE-FBCDDBDBFA03}"/>
              </a:ext>
            </a:extLst>
          </p:cNvPr>
          <p:cNvSpPr>
            <a:spLocks noGrp="1"/>
          </p:cNvSpPr>
          <p:nvPr>
            <p:ph type="sldNum" sz="quarter" idx="12"/>
          </p:nvPr>
        </p:nvSpPr>
        <p:spPr/>
        <p:txBody>
          <a:bodyPr/>
          <a:lstStyle/>
          <a:p>
            <a:fld id="{E76678FA-D766-4D5D-8CB0-03987CC60F10}" type="slidenum">
              <a:rPr lang="en-US" smtClean="0"/>
              <a:t>6</a:t>
            </a:fld>
            <a:endParaRPr lang="en-US"/>
          </a:p>
        </p:txBody>
      </p:sp>
    </p:spTree>
    <p:extLst>
      <p:ext uri="{BB962C8B-B14F-4D97-AF65-F5344CB8AC3E}">
        <p14:creationId xmlns:p14="http://schemas.microsoft.com/office/powerpoint/2010/main" val="3452576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Inserting Images</a:t>
            </a:r>
          </a:p>
        </p:txBody>
      </p:sp>
      <p:sp>
        <p:nvSpPr>
          <p:cNvPr id="3" name="Content Placeholder 2"/>
          <p:cNvSpPr>
            <a:spLocks noGrp="1"/>
          </p:cNvSpPr>
          <p:nvPr>
            <p:ph idx="1"/>
          </p:nvPr>
        </p:nvSpPr>
        <p:spPr>
          <a:xfrm>
            <a:off x="609600" y="1727797"/>
            <a:ext cx="8356979" cy="4525963"/>
          </a:xfrm>
        </p:spPr>
        <p:txBody>
          <a:bodyPr>
            <a:normAutofit/>
          </a:bodyPr>
          <a:lstStyle/>
          <a:p>
            <a:r>
              <a:rPr lang="en-US" b="1" dirty="0"/>
              <a:t>Inserting Screenshots</a:t>
            </a:r>
          </a:p>
          <a:p>
            <a:pPr lvl="1"/>
            <a:r>
              <a:rPr lang="en-US" dirty="0"/>
              <a:t>To capture a screen, on the </a:t>
            </a:r>
            <a:r>
              <a:rPr lang="en-US" b="1" dirty="0"/>
              <a:t>Insert</a:t>
            </a:r>
            <a:r>
              <a:rPr lang="en-US" dirty="0"/>
              <a:t> tab, in the Illustrations group, click </a:t>
            </a:r>
            <a:r>
              <a:rPr lang="en-US" b="1" dirty="0"/>
              <a:t>Screenshot</a:t>
            </a:r>
            <a:endParaRPr lang="en-US" dirty="0"/>
          </a:p>
          <a:p>
            <a:pPr lvl="2"/>
            <a:r>
              <a:rPr lang="en-US" dirty="0"/>
              <a:t>Screens in the Available Windows list are programs that are open and available to capture as a screenshot</a:t>
            </a:r>
          </a:p>
          <a:p>
            <a:pPr lvl="2"/>
            <a:r>
              <a:rPr lang="en-US" dirty="0"/>
              <a:t>Click a program in the list to use it as screenshot entry; otherwise, to take a screenshot, click </a:t>
            </a:r>
            <a:r>
              <a:rPr lang="en-US" b="1" dirty="0"/>
              <a:t>Screen Clipping</a:t>
            </a:r>
          </a:p>
          <a:p>
            <a:pPr lvl="2"/>
            <a:r>
              <a:rPr lang="en-US" dirty="0"/>
              <a:t>Word switches to the other program that is dimmed, and then you can click and drag a rectangle around the portion of the screen you want as the screen clipping</a:t>
            </a:r>
          </a:p>
        </p:txBody>
      </p:sp>
      <p:pic>
        <p:nvPicPr>
          <p:cNvPr id="6" name="Picture 5" descr="\\CCISERVER\Common\Publishing\Working\In Development\3260 Word 2016 Core\Screens\wd-278.png"/>
          <p:cNvPicPr/>
          <p:nvPr/>
        </p:nvPicPr>
        <p:blipFill>
          <a:blip r:embed="rId2">
            <a:extLst>
              <a:ext uri="{28A0092B-C50C-407E-A947-70E740481C1C}">
                <a14:useLocalDpi xmlns:a14="http://schemas.microsoft.com/office/drawing/2010/main" val="0"/>
              </a:ext>
            </a:extLst>
          </a:blip>
          <a:srcRect/>
          <a:stretch>
            <a:fillRect/>
          </a:stretch>
        </p:blipFill>
        <p:spPr bwMode="auto">
          <a:xfrm>
            <a:off x="9409075" y="2299178"/>
            <a:ext cx="1960673" cy="1583505"/>
          </a:xfrm>
          <a:prstGeom prst="rect">
            <a:avLst/>
          </a:prstGeom>
          <a:noFill/>
          <a:ln>
            <a:noFill/>
          </a:ln>
        </p:spPr>
      </p:pic>
      <p:sp>
        <p:nvSpPr>
          <p:cNvPr id="7" name="Footer Placeholder 6">
            <a:extLst>
              <a:ext uri="{FF2B5EF4-FFF2-40B4-BE49-F238E27FC236}">
                <a16:creationId xmlns:a16="http://schemas.microsoft.com/office/drawing/2014/main" id="{36C28207-F436-46C0-B886-0B65F7439517}"/>
              </a:ext>
            </a:extLst>
          </p:cNvPr>
          <p:cNvSpPr>
            <a:spLocks noGrp="1"/>
          </p:cNvSpPr>
          <p:nvPr>
            <p:ph type="ftr" sz="quarter" idx="11"/>
          </p:nvPr>
        </p:nvSpPr>
        <p:spPr/>
        <p:txBody>
          <a:bodyPr/>
          <a:lstStyle/>
          <a:p>
            <a:r>
              <a:rPr lang="en-US"/>
              <a:t>© Jasper Learning</a:t>
            </a:r>
          </a:p>
        </p:txBody>
      </p:sp>
      <p:sp>
        <p:nvSpPr>
          <p:cNvPr id="8" name="Slide Number Placeholder 7">
            <a:extLst>
              <a:ext uri="{FF2B5EF4-FFF2-40B4-BE49-F238E27FC236}">
                <a16:creationId xmlns:a16="http://schemas.microsoft.com/office/drawing/2014/main" id="{817158B8-5DB9-4684-AFB2-BA35F672FF66}"/>
              </a:ext>
            </a:extLst>
          </p:cNvPr>
          <p:cNvSpPr>
            <a:spLocks noGrp="1"/>
          </p:cNvSpPr>
          <p:nvPr>
            <p:ph type="sldNum" sz="quarter" idx="12"/>
          </p:nvPr>
        </p:nvSpPr>
        <p:spPr/>
        <p:txBody>
          <a:bodyPr/>
          <a:lstStyle/>
          <a:p>
            <a:fld id="{E76678FA-D766-4D5D-8CB0-03987CC60F10}" type="slidenum">
              <a:rPr lang="en-US" smtClean="0"/>
              <a:t>7</a:t>
            </a:fld>
            <a:endParaRPr lang="en-US"/>
          </a:p>
        </p:txBody>
      </p:sp>
    </p:spTree>
    <p:extLst>
      <p:ext uri="{BB962C8B-B14F-4D97-AF65-F5344CB8AC3E}">
        <p14:creationId xmlns:p14="http://schemas.microsoft.com/office/powerpoint/2010/main" val="40023361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Manipulating Pictures</a:t>
            </a:r>
          </a:p>
        </p:txBody>
      </p:sp>
      <p:sp>
        <p:nvSpPr>
          <p:cNvPr id="3" name="Content Placeholder 2"/>
          <p:cNvSpPr>
            <a:spLocks noGrp="1"/>
          </p:cNvSpPr>
          <p:nvPr>
            <p:ph idx="1"/>
          </p:nvPr>
        </p:nvSpPr>
        <p:spPr/>
        <p:txBody>
          <a:bodyPr>
            <a:normAutofit/>
          </a:bodyPr>
          <a:lstStyle/>
          <a:p>
            <a:pPr lvl="0"/>
            <a:r>
              <a:rPr lang="en-US" dirty="0"/>
              <a:t>By default, Word inserts graphics using the </a:t>
            </a:r>
            <a:r>
              <a:rPr lang="en-US" i="1" dirty="0"/>
              <a:t>in line</a:t>
            </a:r>
            <a:r>
              <a:rPr lang="en-US" dirty="0"/>
              <a:t> </a:t>
            </a:r>
            <a:r>
              <a:rPr lang="en-US" i="1" dirty="0"/>
              <a:t>with text</a:t>
            </a:r>
            <a:r>
              <a:rPr lang="en-US" dirty="0"/>
              <a:t> layout</a:t>
            </a:r>
          </a:p>
          <a:p>
            <a:pPr lvl="0"/>
            <a:r>
              <a:rPr lang="en-US" dirty="0"/>
              <a:t>The other layout option is turning the image into a </a:t>
            </a:r>
            <a:r>
              <a:rPr lang="en-US" i="1" dirty="0"/>
              <a:t>floating</a:t>
            </a:r>
            <a:r>
              <a:rPr lang="en-US" dirty="0"/>
              <a:t> image</a:t>
            </a:r>
          </a:p>
          <a:p>
            <a:r>
              <a:rPr lang="en-US" dirty="0"/>
              <a:t>Inserted image is selected automatically</a:t>
            </a:r>
          </a:p>
          <a:p>
            <a:pPr lvl="1"/>
            <a:r>
              <a:rPr lang="en-US" dirty="0"/>
              <a:t>Shows eight small boxes and circles around its perimeter, called </a:t>
            </a:r>
            <a:r>
              <a:rPr lang="en-US" i="1" dirty="0"/>
              <a:t>handles</a:t>
            </a:r>
            <a:endParaRPr lang="en-US" dirty="0"/>
          </a:p>
          <a:p>
            <a:pPr lvl="1"/>
            <a:r>
              <a:rPr lang="en-US" dirty="0"/>
              <a:t>Use handles to adjust the size</a:t>
            </a:r>
          </a:p>
          <a:p>
            <a:pPr lvl="1"/>
            <a:r>
              <a:rPr lang="en-US" dirty="0"/>
              <a:t>Use circular handle to rotate the picture</a:t>
            </a:r>
          </a:p>
          <a:p>
            <a:r>
              <a:rPr lang="en-US" dirty="0"/>
              <a:t>Can restore the picture to its original settings using </a:t>
            </a:r>
            <a:r>
              <a:rPr lang="en-US" b="1" dirty="0"/>
              <a:t>Reset Picture</a:t>
            </a:r>
            <a:r>
              <a:rPr lang="en-US" dirty="0"/>
              <a:t> in the Adjust group of the Format tab in the Picture Tools Ribbon</a:t>
            </a:r>
          </a:p>
          <a:p>
            <a:r>
              <a:rPr lang="en-US" dirty="0"/>
              <a:t>     (</a:t>
            </a:r>
            <a:r>
              <a:rPr lang="en-US" b="1" dirty="0"/>
              <a:t>Layout Options</a:t>
            </a:r>
            <a:r>
              <a:rPr lang="en-US" dirty="0"/>
              <a:t>) button can be used to change the wrap text style </a:t>
            </a:r>
          </a:p>
        </p:txBody>
      </p:sp>
      <p:pic>
        <p:nvPicPr>
          <p:cNvPr id="6" name="Picture 5" descr="\\CCISERVER\Common\Publishing\Working\In Development\3260 Word 2016 Core\Screens\wd-320.png"/>
          <p:cNvPicPr/>
          <p:nvPr/>
        </p:nvPicPr>
        <p:blipFill>
          <a:blip r:embed="rId2">
            <a:extLst>
              <a:ext uri="{28A0092B-C50C-407E-A947-70E740481C1C}">
                <a14:useLocalDpi xmlns:a14="http://schemas.microsoft.com/office/drawing/2010/main" val="0"/>
              </a:ext>
            </a:extLst>
          </a:blip>
          <a:srcRect/>
          <a:stretch>
            <a:fillRect/>
          </a:stretch>
        </p:blipFill>
        <p:spPr bwMode="auto">
          <a:xfrm>
            <a:off x="1103339" y="5129399"/>
            <a:ext cx="313083" cy="313083"/>
          </a:xfrm>
          <a:prstGeom prst="rect">
            <a:avLst/>
          </a:prstGeom>
          <a:noFill/>
          <a:ln>
            <a:noFill/>
          </a:ln>
        </p:spPr>
      </p:pic>
      <p:sp>
        <p:nvSpPr>
          <p:cNvPr id="7" name="Footer Placeholder 6">
            <a:extLst>
              <a:ext uri="{FF2B5EF4-FFF2-40B4-BE49-F238E27FC236}">
                <a16:creationId xmlns:a16="http://schemas.microsoft.com/office/drawing/2014/main" id="{3669155B-2065-46A9-954A-AACEFAA51C67}"/>
              </a:ext>
            </a:extLst>
          </p:cNvPr>
          <p:cNvSpPr>
            <a:spLocks noGrp="1"/>
          </p:cNvSpPr>
          <p:nvPr>
            <p:ph type="ftr" sz="quarter" idx="11"/>
          </p:nvPr>
        </p:nvSpPr>
        <p:spPr/>
        <p:txBody>
          <a:bodyPr/>
          <a:lstStyle/>
          <a:p>
            <a:r>
              <a:rPr lang="en-US"/>
              <a:t>© Jasper Learning</a:t>
            </a:r>
          </a:p>
        </p:txBody>
      </p:sp>
      <p:sp>
        <p:nvSpPr>
          <p:cNvPr id="8" name="Slide Number Placeholder 7">
            <a:extLst>
              <a:ext uri="{FF2B5EF4-FFF2-40B4-BE49-F238E27FC236}">
                <a16:creationId xmlns:a16="http://schemas.microsoft.com/office/drawing/2014/main" id="{7811F07F-1B75-4086-9B8F-29E0429F2C16}"/>
              </a:ext>
            </a:extLst>
          </p:cNvPr>
          <p:cNvSpPr>
            <a:spLocks noGrp="1"/>
          </p:cNvSpPr>
          <p:nvPr>
            <p:ph type="sldNum" sz="quarter" idx="12"/>
          </p:nvPr>
        </p:nvSpPr>
        <p:spPr/>
        <p:txBody>
          <a:bodyPr/>
          <a:lstStyle/>
          <a:p>
            <a:fld id="{E76678FA-D766-4D5D-8CB0-03987CC60F10}" type="slidenum">
              <a:rPr lang="en-US" smtClean="0"/>
              <a:t>8</a:t>
            </a:fld>
            <a:endParaRPr lang="en-US"/>
          </a:p>
        </p:txBody>
      </p:sp>
    </p:spTree>
    <p:extLst>
      <p:ext uri="{BB962C8B-B14F-4D97-AF65-F5344CB8AC3E}">
        <p14:creationId xmlns:p14="http://schemas.microsoft.com/office/powerpoint/2010/main" val="28784676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Manipulating Pictures</a:t>
            </a:r>
          </a:p>
        </p:txBody>
      </p:sp>
      <p:sp>
        <p:nvSpPr>
          <p:cNvPr id="3" name="Content Placeholder 2"/>
          <p:cNvSpPr>
            <a:spLocks noGrp="1"/>
          </p:cNvSpPr>
          <p:nvPr>
            <p:ph idx="1"/>
          </p:nvPr>
        </p:nvSpPr>
        <p:spPr/>
        <p:txBody>
          <a:bodyPr>
            <a:normAutofit lnSpcReduction="10000"/>
          </a:bodyPr>
          <a:lstStyle/>
          <a:p>
            <a:r>
              <a:rPr lang="en-US" b="1" dirty="0"/>
              <a:t>Sizing a Picture</a:t>
            </a:r>
          </a:p>
          <a:p>
            <a:pPr lvl="1"/>
            <a:r>
              <a:rPr lang="en-US" dirty="0"/>
              <a:t>Must select the picture before making any adjustments</a:t>
            </a:r>
          </a:p>
          <a:p>
            <a:pPr lvl="1"/>
            <a:r>
              <a:rPr lang="en-US" dirty="0"/>
              <a:t>Drag the handle in the middle of the top or bottom border to adjust the height of the picture</a:t>
            </a:r>
          </a:p>
          <a:p>
            <a:pPr lvl="1"/>
            <a:r>
              <a:rPr lang="en-US" dirty="0"/>
              <a:t>Drag the handle in the middle of the left or right side border to adjust the width of the picture</a:t>
            </a:r>
          </a:p>
          <a:p>
            <a:pPr lvl="1"/>
            <a:r>
              <a:rPr lang="en-US" dirty="0"/>
              <a:t>Drag the corner handles to adjust the height and width of the picture at the same time</a:t>
            </a:r>
          </a:p>
          <a:p>
            <a:pPr lvl="1"/>
            <a:r>
              <a:rPr lang="en-US" dirty="0"/>
              <a:t>To size the picture proportionately from its center, press CTRL as you drag the handle</a:t>
            </a:r>
          </a:p>
          <a:p>
            <a:pPr lvl="1"/>
            <a:r>
              <a:rPr lang="en-US" dirty="0"/>
              <a:t>To size the picture proportionally using the handle, press SHIFT as you drag the  handle</a:t>
            </a:r>
          </a:p>
          <a:p>
            <a:endParaRPr lang="en-US" sz="2200" dirty="0"/>
          </a:p>
        </p:txBody>
      </p:sp>
      <p:sp>
        <p:nvSpPr>
          <p:cNvPr id="6" name="Footer Placeholder 5">
            <a:extLst>
              <a:ext uri="{FF2B5EF4-FFF2-40B4-BE49-F238E27FC236}">
                <a16:creationId xmlns:a16="http://schemas.microsoft.com/office/drawing/2014/main" id="{DFEB1376-61CB-4BCF-904C-FA5915D0FC23}"/>
              </a:ext>
            </a:extLst>
          </p:cNvPr>
          <p:cNvSpPr>
            <a:spLocks noGrp="1"/>
          </p:cNvSpPr>
          <p:nvPr>
            <p:ph type="ftr" sz="quarter" idx="11"/>
          </p:nvPr>
        </p:nvSpPr>
        <p:spPr/>
        <p:txBody>
          <a:bodyPr/>
          <a:lstStyle/>
          <a:p>
            <a:r>
              <a:rPr lang="en-US"/>
              <a:t>© Jasper Learning</a:t>
            </a:r>
          </a:p>
        </p:txBody>
      </p:sp>
      <p:sp>
        <p:nvSpPr>
          <p:cNvPr id="7" name="Slide Number Placeholder 6">
            <a:extLst>
              <a:ext uri="{FF2B5EF4-FFF2-40B4-BE49-F238E27FC236}">
                <a16:creationId xmlns:a16="http://schemas.microsoft.com/office/drawing/2014/main" id="{85B8E19A-48D1-42F9-B1B4-FC31B71CEEC2}"/>
              </a:ext>
            </a:extLst>
          </p:cNvPr>
          <p:cNvSpPr>
            <a:spLocks noGrp="1"/>
          </p:cNvSpPr>
          <p:nvPr>
            <p:ph type="sldNum" sz="quarter" idx="12"/>
          </p:nvPr>
        </p:nvSpPr>
        <p:spPr/>
        <p:txBody>
          <a:bodyPr/>
          <a:lstStyle/>
          <a:p>
            <a:fld id="{E76678FA-D766-4D5D-8CB0-03987CC60F10}" type="slidenum">
              <a:rPr lang="en-US" smtClean="0"/>
              <a:t>9</a:t>
            </a:fld>
            <a:endParaRPr lang="en-US"/>
          </a:p>
        </p:txBody>
      </p:sp>
    </p:spTree>
    <p:extLst>
      <p:ext uri="{BB962C8B-B14F-4D97-AF65-F5344CB8AC3E}">
        <p14:creationId xmlns:p14="http://schemas.microsoft.com/office/powerpoint/2010/main" val="1630486083"/>
      </p:ext>
    </p:extLst>
  </p:cSld>
  <p:clrMapOvr>
    <a:masterClrMapping/>
  </p:clrMapOvr>
</p:sld>
</file>

<file path=ppt/theme/theme1.xml><?xml version="1.0" encoding="utf-8"?>
<a:theme xmlns:a="http://schemas.openxmlformats.org/drawingml/2006/main" name="pptDB35.tm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pptBCC8.tmp</Template>
  <TotalTime>668</TotalTime>
  <Words>2341</Words>
  <Application>Microsoft Office PowerPoint</Application>
  <PresentationFormat>Widescreen</PresentationFormat>
  <Paragraphs>371</Paragraphs>
  <Slides>51</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51</vt:i4>
      </vt:variant>
    </vt:vector>
  </HeadingPairs>
  <TitlesOfParts>
    <vt:vector size="57" baseType="lpstr">
      <vt:lpstr>Arial</vt:lpstr>
      <vt:lpstr>Calibri</vt:lpstr>
      <vt:lpstr>Calibri Light</vt:lpstr>
      <vt:lpstr>Segoe UI</vt:lpstr>
      <vt:lpstr>pptDB35.tmp</vt:lpstr>
      <vt:lpstr>Custom Design</vt:lpstr>
      <vt:lpstr>PowerPoint Presentation</vt:lpstr>
      <vt:lpstr>Microsoft Word</vt:lpstr>
      <vt:lpstr>Lesson Objectives</vt:lpstr>
      <vt:lpstr>Inserting Images</vt:lpstr>
      <vt:lpstr>Inserting Images</vt:lpstr>
      <vt:lpstr>Inserting Images</vt:lpstr>
      <vt:lpstr>Inserting Images</vt:lpstr>
      <vt:lpstr>Manipulating Pictures</vt:lpstr>
      <vt:lpstr>Manipulating Pictures</vt:lpstr>
      <vt:lpstr>Manipulating Pictures</vt:lpstr>
      <vt:lpstr>Manipulating Pictures</vt:lpstr>
      <vt:lpstr>Manipulating Pictures</vt:lpstr>
      <vt:lpstr>Manipulating Pictures</vt:lpstr>
      <vt:lpstr>Manipulating Pictures</vt:lpstr>
      <vt:lpstr>Manipulating Pictures</vt:lpstr>
      <vt:lpstr>Manipulating Pictures</vt:lpstr>
      <vt:lpstr>Manipulating Pictures</vt:lpstr>
      <vt:lpstr>Manipulating Pictures</vt:lpstr>
      <vt:lpstr>Manipulating Pictures</vt:lpstr>
      <vt:lpstr>Manipulating Pictures</vt:lpstr>
      <vt:lpstr>Manipulating Pictures</vt:lpstr>
      <vt:lpstr>Manipulating Pictures</vt:lpstr>
      <vt:lpstr>Manipulating Pictures</vt:lpstr>
      <vt:lpstr>Manipulating Pictures</vt:lpstr>
      <vt:lpstr>Manipulating Pictures</vt:lpstr>
      <vt:lpstr>Manipulating Pictures</vt:lpstr>
      <vt:lpstr>Manipulating Pictures</vt:lpstr>
      <vt:lpstr>Manipulating Pictures</vt:lpstr>
      <vt:lpstr>Manipulating Pictures</vt:lpstr>
      <vt:lpstr>Manipulating Pictures</vt:lpstr>
      <vt:lpstr>Working with Shape Objects</vt:lpstr>
      <vt:lpstr>Working with Shape Objects</vt:lpstr>
      <vt:lpstr>Working with Shape Objects</vt:lpstr>
      <vt:lpstr>Working with Shape Objects</vt:lpstr>
      <vt:lpstr>Working with Shape Objects</vt:lpstr>
      <vt:lpstr>Working with Shape Objects</vt:lpstr>
      <vt:lpstr>Working with Shape Objects</vt:lpstr>
      <vt:lpstr>Using SmartArt</vt:lpstr>
      <vt:lpstr>Using SmartArt</vt:lpstr>
      <vt:lpstr>Using SmartArt</vt:lpstr>
      <vt:lpstr>Using SmartArt</vt:lpstr>
      <vt:lpstr>Using SmartArt</vt:lpstr>
      <vt:lpstr>Using SmartArt</vt:lpstr>
      <vt:lpstr>Using SmartArt</vt:lpstr>
      <vt:lpstr>Using SmartArt</vt:lpstr>
      <vt:lpstr>Using SmartArt</vt:lpstr>
      <vt:lpstr>Working with 3D Models</vt:lpstr>
      <vt:lpstr>Working with 3D Models</vt:lpstr>
      <vt:lpstr>Working with 3D Models</vt:lpstr>
      <vt:lpstr>Working with 3D Models</vt:lpstr>
      <vt:lpstr>Lesson 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Microsoft Word 2016 Core</dc:title>
  <dc:creator>CCI Student</dc:creator>
  <cp:lastModifiedBy>Sue Wong</cp:lastModifiedBy>
  <cp:revision>105</cp:revision>
  <dcterms:created xsi:type="dcterms:W3CDTF">2016-06-08T21:39:01Z</dcterms:created>
  <dcterms:modified xsi:type="dcterms:W3CDTF">2019-08-29T21:56:19Z</dcterms:modified>
</cp:coreProperties>
</file>